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F23E-7869-4B42-AA78-7B8B180F4C55}" type="datetimeFigureOut">
              <a:rPr lang="en-CA" smtClean="0"/>
              <a:t>2018-09-29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F3DE-CA50-436C-9FE5-8D668A40E97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Don</cp:lastModifiedBy>
  <cp:revision>1</cp:revision>
  <dcterms:created xsi:type="dcterms:W3CDTF">2018-09-29T20:08:47Z</dcterms:created>
  <dcterms:modified xsi:type="dcterms:W3CDTF">2018-09-29T20:13:51Z</dcterms:modified>
</cp:coreProperties>
</file>