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51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41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97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549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407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900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80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642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77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009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57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544A-A365-4C12-997D-10EAA6D56C4F}" type="datetimeFigureOut">
              <a:rPr lang="en-CA" smtClean="0"/>
              <a:t>2018-12-16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76542-398B-418C-B788-9FE959F93A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929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48072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704856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83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828092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7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568952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7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64096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12968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64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8712968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7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Guindon</dc:creator>
  <cp:lastModifiedBy>Wayne Guindon</cp:lastModifiedBy>
  <cp:revision>8</cp:revision>
  <dcterms:created xsi:type="dcterms:W3CDTF">2018-12-05T03:23:06Z</dcterms:created>
  <dcterms:modified xsi:type="dcterms:W3CDTF">2018-12-16T11:39:15Z</dcterms:modified>
</cp:coreProperties>
</file>