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13004800" cy="9753600"/>
  <p:notesSz cx="6858000" cy="9144000"/>
  <p:defaultTextStyle>
    <a:lvl1pPr algn="ctr" defTabSz="584200">
      <a:defRPr sz="4000">
        <a:solidFill>
          <a:srgbClr val="FFFFFF"/>
        </a:solidFill>
        <a:latin typeface="+mn-lt"/>
        <a:ea typeface="+mn-ea"/>
        <a:cs typeface="+mn-cs"/>
        <a:sym typeface="Gill Sans"/>
      </a:defRPr>
    </a:lvl1pPr>
    <a:lvl2pPr indent="342900" algn="ctr" defTabSz="584200">
      <a:defRPr sz="4000">
        <a:solidFill>
          <a:srgbClr val="FFFFFF"/>
        </a:solidFill>
        <a:latin typeface="+mn-lt"/>
        <a:ea typeface="+mn-ea"/>
        <a:cs typeface="+mn-cs"/>
        <a:sym typeface="Gill Sans"/>
      </a:defRPr>
    </a:lvl2pPr>
    <a:lvl3pPr indent="685800" algn="ctr" defTabSz="584200">
      <a:defRPr sz="4000">
        <a:solidFill>
          <a:srgbClr val="FFFFFF"/>
        </a:solidFill>
        <a:latin typeface="+mn-lt"/>
        <a:ea typeface="+mn-ea"/>
        <a:cs typeface="+mn-cs"/>
        <a:sym typeface="Gill Sans"/>
      </a:defRPr>
    </a:lvl3pPr>
    <a:lvl4pPr indent="1028700" algn="ctr" defTabSz="584200">
      <a:defRPr sz="4000">
        <a:solidFill>
          <a:srgbClr val="FFFFFF"/>
        </a:solidFill>
        <a:latin typeface="+mn-lt"/>
        <a:ea typeface="+mn-ea"/>
        <a:cs typeface="+mn-cs"/>
        <a:sym typeface="Gill Sans"/>
      </a:defRPr>
    </a:lvl4pPr>
    <a:lvl5pPr indent="1371600" algn="ctr" defTabSz="584200">
      <a:defRPr sz="4000">
        <a:solidFill>
          <a:srgbClr val="FFFFFF"/>
        </a:solidFill>
        <a:latin typeface="+mn-lt"/>
        <a:ea typeface="+mn-ea"/>
        <a:cs typeface="+mn-cs"/>
        <a:sym typeface="Gill Sans"/>
      </a:defRPr>
    </a:lvl5pPr>
    <a:lvl6pPr indent="1714500" algn="ctr" defTabSz="584200">
      <a:defRPr sz="4000">
        <a:solidFill>
          <a:srgbClr val="FFFFFF"/>
        </a:solidFill>
        <a:latin typeface="+mn-lt"/>
        <a:ea typeface="+mn-ea"/>
        <a:cs typeface="+mn-cs"/>
        <a:sym typeface="Gill Sans"/>
      </a:defRPr>
    </a:lvl6pPr>
    <a:lvl7pPr indent="2057400" algn="ctr" defTabSz="584200">
      <a:defRPr sz="4000">
        <a:solidFill>
          <a:srgbClr val="FFFFFF"/>
        </a:solidFill>
        <a:latin typeface="+mn-lt"/>
        <a:ea typeface="+mn-ea"/>
        <a:cs typeface="+mn-cs"/>
        <a:sym typeface="Gill Sans"/>
      </a:defRPr>
    </a:lvl7pPr>
    <a:lvl8pPr indent="2400300" algn="ctr" defTabSz="584200">
      <a:defRPr sz="4000">
        <a:solidFill>
          <a:srgbClr val="FFFFFF"/>
        </a:solidFill>
        <a:latin typeface="+mn-lt"/>
        <a:ea typeface="+mn-ea"/>
        <a:cs typeface="+mn-cs"/>
        <a:sym typeface="Gill Sans"/>
      </a:defRPr>
    </a:lvl8pPr>
    <a:lvl9pPr indent="2743200" algn="ctr" defTabSz="584200">
      <a:defRPr sz="4000">
        <a:solidFill>
          <a:srgbClr val="FFFFFF"/>
        </a:solidFill>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1"/>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4A9BC294-FFE2-49D5-8D69-9E1BD2C41BD5}"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C53BEA91-E65D-4B8D-A38A-A6A8E9DACBCE}"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06B7DD75-04F1-4678-AC4A-B302E2676730}"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9B986E0E-7549-4C0E-B1C6-363B7A4FD7DA}"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5233E292-6942-48D6-B9AC-44359A5FD01C}"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34AA9EC0-F290-4C2D-9B90-5FA385D04EC4}"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p:nvPr>
            <p:ph type="sldImg"/>
          </p:nvPr>
        </p:nvSpPr>
        <p:spPr>
          <a:xfrm>
            <a:off x="1143000" y="685800"/>
            <a:ext cx="4572000" cy="3429000"/>
          </a:xfrm>
          <a:prstGeom prst="rect">
            <a:avLst/>
          </a:prstGeom>
        </p:spPr>
        <p:txBody>
          <a:bodyPr/>
          <a:lstStyle/>
          <a:p>
            <a:pPr lvl="0"/>
          </a:p>
        </p:txBody>
      </p:sp>
      <p:sp>
        <p:nvSpPr>
          <p:cNvPr id="62" name="Shape 6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84200">
      <a:defRPr sz="2000">
        <a:latin typeface="Lucida Grande"/>
        <a:ea typeface="Lucida Grande"/>
        <a:cs typeface="Lucida Grande"/>
        <a:sym typeface="Lucida Grande"/>
      </a:defRPr>
    </a:lvl1pPr>
    <a:lvl2pPr indent="228600" defTabSz="584200">
      <a:defRPr sz="2000">
        <a:latin typeface="Lucida Grande"/>
        <a:ea typeface="Lucida Grande"/>
        <a:cs typeface="Lucida Grande"/>
        <a:sym typeface="Lucida Grande"/>
      </a:defRPr>
    </a:lvl2pPr>
    <a:lvl3pPr indent="457200" defTabSz="584200">
      <a:defRPr sz="2000">
        <a:latin typeface="Lucida Grande"/>
        <a:ea typeface="Lucida Grande"/>
        <a:cs typeface="Lucida Grande"/>
        <a:sym typeface="Lucida Grande"/>
      </a:defRPr>
    </a:lvl3pPr>
    <a:lvl4pPr indent="685800" defTabSz="584200">
      <a:defRPr sz="2000">
        <a:latin typeface="Lucida Grande"/>
        <a:ea typeface="Lucida Grande"/>
        <a:cs typeface="Lucida Grande"/>
        <a:sym typeface="Lucida Grande"/>
      </a:defRPr>
    </a:lvl4pPr>
    <a:lvl5pPr indent="914400" defTabSz="584200">
      <a:defRPr sz="2000">
        <a:latin typeface="Lucida Grande"/>
        <a:ea typeface="Lucida Grande"/>
        <a:cs typeface="Lucida Grande"/>
        <a:sym typeface="Lucida Grande"/>
      </a:defRPr>
    </a:lvl5pPr>
    <a:lvl6pPr indent="1143000" defTabSz="584200">
      <a:defRPr sz="2000">
        <a:latin typeface="Lucida Grande"/>
        <a:ea typeface="Lucida Grande"/>
        <a:cs typeface="Lucida Grande"/>
        <a:sym typeface="Lucida Grande"/>
      </a:defRPr>
    </a:lvl6pPr>
    <a:lvl7pPr indent="1371600" defTabSz="584200">
      <a:defRPr sz="2000">
        <a:latin typeface="Lucida Grande"/>
        <a:ea typeface="Lucida Grande"/>
        <a:cs typeface="Lucida Grande"/>
        <a:sym typeface="Lucida Grande"/>
      </a:defRPr>
    </a:lvl7pPr>
    <a:lvl8pPr indent="1600200" defTabSz="584200">
      <a:defRPr sz="2000">
        <a:latin typeface="Lucida Grande"/>
        <a:ea typeface="Lucida Grande"/>
        <a:cs typeface="Lucida Grande"/>
        <a:sym typeface="Lucida Grande"/>
      </a:defRPr>
    </a:lvl8pPr>
    <a:lvl9pPr indent="1828800" defTabSz="584200">
      <a:defRPr sz="20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gradFill flip="none" rotWithShape="1">
          <a:gsLst>
            <a:gs pos="0">
              <a:srgbClr val="750C00"/>
            </a:gs>
            <a:gs pos="100000">
              <a:srgbClr val="010A57"/>
            </a:gs>
          </a:gsLst>
          <a:lin ang="5400000" scaled="0"/>
        </a:gradFill>
      </p:bgPr>
    </p:bg>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43000"/>
          </a:xfrm>
          <a:prstGeom prst="rect">
            <a:avLst/>
          </a:prstGeom>
        </p:spPr>
        <p:txBody>
          <a:bodyPr lIns="0" tIns="0" rIns="0" bIns="0"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30" name="Shape 30"/>
          <p:cNvSpPr/>
          <p:nvPr>
            <p:ph type="body" idx="1"/>
          </p:nvPr>
        </p:nvSpPr>
        <p:spPr>
          <a:xfrm>
            <a:off x="1270000" y="2768600"/>
            <a:ext cx="5041900" cy="5727700"/>
          </a:xfrm>
          <a:prstGeom prst="rect">
            <a:avLst/>
          </a:prstGeom>
        </p:spPr>
        <p:txBody>
          <a:bodyPr/>
          <a:lstStyle>
            <a:lvl1pPr marL="809445" indent="-479245">
              <a:spcBef>
                <a:spcPts val="3700"/>
              </a:spcBef>
              <a:defRPr sz="3000"/>
            </a:lvl1pPr>
            <a:lvl2pPr marL="1241245" indent="-479245">
              <a:spcBef>
                <a:spcPts val="3700"/>
              </a:spcBef>
              <a:defRPr sz="3000"/>
            </a:lvl2pPr>
            <a:lvl3pPr marL="1685745" indent="-479245">
              <a:spcBef>
                <a:spcPts val="3700"/>
              </a:spcBef>
              <a:defRPr sz="3000"/>
            </a:lvl3pPr>
            <a:lvl4pPr marL="2142945" indent="-479245">
              <a:spcBef>
                <a:spcPts val="3700"/>
              </a:spcBef>
              <a:defRPr sz="3000"/>
            </a:lvl4pPr>
            <a:lvl5pPr marL="2574745" indent="-479245">
              <a:spcBef>
                <a:spcPts val="37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33" name="Shape 33"/>
          <p:cNvSpPr/>
          <p:nvPr>
            <p:ph type="body" idx="1"/>
          </p:nvPr>
        </p:nvSpPr>
        <p:spPr>
          <a:xfrm>
            <a:off x="7759700" y="2768600"/>
            <a:ext cx="3987800" cy="5727700"/>
          </a:xfrm>
          <a:prstGeom prst="rect">
            <a:avLst/>
          </a:prstGeom>
        </p:spPr>
        <p:txBody>
          <a:bodyPr/>
          <a:lstStyle>
            <a:lvl1pPr marL="809445" indent="-479245">
              <a:spcBef>
                <a:spcPts val="3700"/>
              </a:spcBef>
              <a:defRPr sz="3000"/>
            </a:lvl1pPr>
            <a:lvl2pPr marL="1241245" indent="-479245">
              <a:spcBef>
                <a:spcPts val="3700"/>
              </a:spcBef>
              <a:defRPr sz="3000"/>
            </a:lvl2pPr>
            <a:lvl3pPr marL="1685745" indent="-479245">
              <a:spcBef>
                <a:spcPts val="3700"/>
              </a:spcBef>
              <a:defRPr sz="3000"/>
            </a:lvl3pPr>
            <a:lvl4pPr marL="2142945" indent="-479245">
              <a:spcBef>
                <a:spcPts val="3700"/>
              </a:spcBef>
              <a:defRPr sz="3000"/>
            </a:lvl4pPr>
            <a:lvl5pPr marL="2574745" indent="-479245">
              <a:spcBef>
                <a:spcPts val="37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35" name="Shape 35"/>
          <p:cNvSpPr/>
          <p:nvPr>
            <p:ph type="title"/>
          </p:nvPr>
        </p:nvSpPr>
        <p:spPr>
          <a:xfrm>
            <a:off x="1600200" y="1854200"/>
            <a:ext cx="9817100" cy="3098800"/>
          </a:xfrm>
          <a:prstGeom prst="rect">
            <a:avLst/>
          </a:prstGeom>
        </p:spPr>
        <p:txBody>
          <a:bodyPr anchor="b"/>
          <a:lstStyle>
            <a:lvl1pPr defTabSz="558800">
              <a:defRPr sz="7600">
                <a:solidFill>
                  <a:srgbClr val="000000"/>
                </a:solidFill>
              </a:defRPr>
            </a:lvl1pPr>
          </a:lstStyle>
          <a:p>
            <a:pPr lvl="0">
              <a:defRPr sz="1800"/>
            </a:pPr>
            <a:r>
              <a:rPr sz="7600"/>
              <a:t>Title Text</a:t>
            </a:r>
          </a:p>
        </p:txBody>
      </p:sp>
      <p:sp>
        <p:nvSpPr>
          <p:cNvPr id="36" name="Shape 36"/>
          <p:cNvSpPr/>
          <p:nvPr>
            <p:ph type="body" idx="1"/>
          </p:nvPr>
        </p:nvSpPr>
        <p:spPr>
          <a:xfrm>
            <a:off x="1600200" y="5016500"/>
            <a:ext cx="9817100" cy="1066800"/>
          </a:xfrm>
          <a:prstGeom prst="rect">
            <a:avLst/>
          </a:prstGeom>
        </p:spPr>
        <p:txBody>
          <a:bodyPr lIns="0" tIns="0" rIns="0" bIns="0" anchor="t"/>
          <a:lstStyle>
            <a:lvl1pPr marL="0" indent="0" algn="ctr" defTabSz="558800">
              <a:spcBef>
                <a:spcPts val="0"/>
              </a:spcBef>
              <a:buSzTx/>
              <a:buNone/>
              <a:defRPr sz="3200">
                <a:solidFill>
                  <a:srgbClr val="000000"/>
                </a:solidFill>
              </a:defRPr>
            </a:lvl1pPr>
            <a:lvl2pPr marL="0" indent="0" algn="ctr" defTabSz="558800">
              <a:spcBef>
                <a:spcPts val="0"/>
              </a:spcBef>
              <a:buSzTx/>
              <a:buNone/>
              <a:defRPr sz="3200">
                <a:solidFill>
                  <a:srgbClr val="000000"/>
                </a:solidFill>
              </a:defRPr>
            </a:lvl2pPr>
            <a:lvl3pPr marL="0" indent="0" algn="ctr" defTabSz="558800">
              <a:spcBef>
                <a:spcPts val="0"/>
              </a:spcBef>
              <a:buSzTx/>
              <a:buNone/>
              <a:defRPr sz="3200">
                <a:solidFill>
                  <a:srgbClr val="000000"/>
                </a:solidFill>
              </a:defRPr>
            </a:lvl3pPr>
            <a:lvl4pPr marL="0" indent="0" algn="ctr" defTabSz="558800">
              <a:spcBef>
                <a:spcPts val="0"/>
              </a:spcBef>
              <a:buSzTx/>
              <a:buNone/>
              <a:defRPr sz="3200">
                <a:solidFill>
                  <a:srgbClr val="000000"/>
                </a:solidFill>
              </a:defRPr>
            </a:lvl4pPr>
            <a:lvl5pPr marL="0" indent="0" algn="ctr" defTabSz="558800">
              <a:spcBef>
                <a:spcPts val="0"/>
              </a:spcBef>
              <a:buSzTx/>
              <a:buNone/>
              <a:defRPr sz="3200">
                <a:solidFill>
                  <a:srgbClr val="000000"/>
                </a:solidFill>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title"/>
          </p:nvPr>
        </p:nvSpPr>
        <p:spPr>
          <a:xfrm>
            <a:off x="1270000" y="1638300"/>
            <a:ext cx="10464800" cy="3302000"/>
          </a:xfrm>
          <a:prstGeom prst="rect">
            <a:avLst/>
          </a:prstGeom>
        </p:spPr>
        <p:txBody>
          <a:bodyPr anchor="b"/>
          <a:lstStyle>
            <a:lvl1pPr defTabSz="457200">
              <a:lnSpc>
                <a:spcPts val="10000"/>
              </a:lnSpc>
              <a:spcBef>
                <a:spcPts val="200"/>
              </a:spcBef>
              <a:tabLst>
                <a:tab pos="1219200" algn="l"/>
              </a:tabLst>
              <a:defRPr sz="8400"/>
            </a:lvl1pPr>
          </a:lstStyle>
          <a:p>
            <a:pPr lvl="0">
              <a:defRPr sz="1800">
                <a:solidFill>
                  <a:srgbClr val="000000"/>
                </a:solidFill>
              </a:defRPr>
            </a:pPr>
            <a:r>
              <a:rPr sz="8400">
                <a:solidFill>
                  <a:srgbClr val="FFFFFF"/>
                </a:solidFill>
              </a:rPr>
              <a:t>Title Text</a:t>
            </a:r>
          </a:p>
        </p:txBody>
      </p:sp>
      <p:sp>
        <p:nvSpPr>
          <p:cNvPr id="39" name="Shape 39"/>
          <p:cNvSpPr/>
          <p:nvPr>
            <p:ph type="body" idx="1"/>
          </p:nvPr>
        </p:nvSpPr>
        <p:spPr>
          <a:xfrm>
            <a:off x="1270000" y="5029200"/>
            <a:ext cx="10464800" cy="1130300"/>
          </a:xfrm>
          <a:prstGeom prst="rect">
            <a:avLst/>
          </a:prstGeom>
        </p:spPr>
        <p:txBody>
          <a:bodyPr lIns="0" tIns="0" rIns="0" bIns="0" anchor="t"/>
          <a:lstStyle>
            <a:lvl1pPr marL="0" indent="0" algn="ctr" defTabSz="457200">
              <a:lnSpc>
                <a:spcPts val="4300"/>
              </a:lnSpc>
              <a:spcBef>
                <a:spcPts val="200"/>
              </a:spcBef>
              <a:buSzTx/>
              <a:buNone/>
              <a:tabLst>
                <a:tab pos="1219200" algn="l"/>
              </a:tabLst>
              <a:defRPr sz="3600"/>
            </a:lvl1pPr>
            <a:lvl2pPr marL="0" indent="0" algn="ctr" defTabSz="457200">
              <a:lnSpc>
                <a:spcPts val="4300"/>
              </a:lnSpc>
              <a:spcBef>
                <a:spcPts val="200"/>
              </a:spcBef>
              <a:buSzTx/>
              <a:buNone/>
              <a:tabLst>
                <a:tab pos="1219200" algn="l"/>
              </a:tabLst>
              <a:defRPr sz="3600"/>
            </a:lvl2pPr>
            <a:lvl3pPr marL="0" indent="0" algn="ctr" defTabSz="457200">
              <a:lnSpc>
                <a:spcPts val="4300"/>
              </a:lnSpc>
              <a:spcBef>
                <a:spcPts val="200"/>
              </a:spcBef>
              <a:buSzTx/>
              <a:buNone/>
              <a:tabLst>
                <a:tab pos="1219200" algn="l"/>
              </a:tabLst>
              <a:defRPr sz="3600"/>
            </a:lvl3pPr>
            <a:lvl4pPr marL="0" indent="0" algn="ctr" defTabSz="457200">
              <a:lnSpc>
                <a:spcPts val="4300"/>
              </a:lnSpc>
              <a:spcBef>
                <a:spcPts val="200"/>
              </a:spcBef>
              <a:buSzTx/>
              <a:buNone/>
              <a:tabLst>
                <a:tab pos="1219200" algn="l"/>
              </a:tabLst>
              <a:defRPr sz="3600"/>
            </a:lvl4pPr>
            <a:lvl5pPr marL="0" indent="0" algn="ctr" defTabSz="457200">
              <a:lnSpc>
                <a:spcPts val="4300"/>
              </a:lnSpc>
              <a:spcBef>
                <a:spcPts val="200"/>
              </a:spcBef>
              <a:buSzTx/>
              <a:buNone/>
              <a:tabLst>
                <a:tab pos="1219200" algn="l"/>
              </a:tabLst>
              <a:defRPr sz="3600"/>
            </a:lvl5pPr>
          </a:lstStyle>
          <a:p>
            <a:pPr lvl="0">
              <a:defRPr sz="1800">
                <a:solidFill>
                  <a:srgbClr val="000000"/>
                </a:solidFill>
              </a:defRPr>
            </a:pPr>
            <a:r>
              <a:rPr sz="3600">
                <a:solidFill>
                  <a:srgbClr val="FFFFFF"/>
                </a:solidFill>
              </a:rPr>
              <a:t>Body Level One</a:t>
            </a:r>
            <a:endParaRPr sz="3600">
              <a:solidFill>
                <a:srgbClr val="FFFFFF"/>
              </a:solidFill>
            </a:endParaRPr>
          </a:p>
          <a:p>
            <a:pPr lvl="1">
              <a:defRPr sz="1800">
                <a:solidFill>
                  <a:srgbClr val="000000"/>
                </a:solidFill>
              </a:defRPr>
            </a:pPr>
            <a:r>
              <a:rPr sz="3600">
                <a:solidFill>
                  <a:srgbClr val="FFFFFF"/>
                </a:solidFill>
              </a:rPr>
              <a:t>Body Level Two</a:t>
            </a:r>
            <a:endParaRPr sz="3600">
              <a:solidFill>
                <a:srgbClr val="FFFFFF"/>
              </a:solidFill>
            </a:endParaRPr>
          </a:p>
          <a:p>
            <a:pPr lvl="2">
              <a:defRPr sz="1800">
                <a:solidFill>
                  <a:srgbClr val="000000"/>
                </a:solidFill>
              </a:defRPr>
            </a:pPr>
            <a:r>
              <a:rPr sz="3600">
                <a:solidFill>
                  <a:srgbClr val="FFFFFF"/>
                </a:solidFill>
              </a:rPr>
              <a:t>Body Level Three</a:t>
            </a:r>
            <a:endParaRPr sz="3600">
              <a:solidFill>
                <a:srgbClr val="FFFFFF"/>
              </a:solidFill>
            </a:endParaRPr>
          </a:p>
          <a:p>
            <a:pPr lvl="3">
              <a:defRPr sz="1800">
                <a:solidFill>
                  <a:srgbClr val="000000"/>
                </a:solidFill>
              </a:defRPr>
            </a:pPr>
            <a:r>
              <a:rPr sz="3600">
                <a:solidFill>
                  <a:srgbClr val="FFFFFF"/>
                </a:solidFill>
              </a:rPr>
              <a:t>Body Level Four</a:t>
            </a:r>
            <a:endParaRPr sz="3600">
              <a:solidFill>
                <a:srgbClr val="FFFFFF"/>
              </a:solidFill>
            </a:endParaRPr>
          </a:p>
          <a:p>
            <a:pPr lvl="4">
              <a:defRPr sz="1800">
                <a:solidFill>
                  <a:srgbClr val="000000"/>
                </a:solidFill>
              </a:defRPr>
            </a:pPr>
            <a:r>
              <a:rPr sz="3600">
                <a:solidFill>
                  <a:srgbClr val="FFFFFF"/>
                </a:solid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 name="Shape 41"/>
          <p:cNvSpPr/>
          <p:nvPr>
            <p:ph type="title"/>
          </p:nvPr>
        </p:nvSpPr>
        <p:spPr>
          <a:xfrm>
            <a:off x="1270000" y="1638300"/>
            <a:ext cx="10464800" cy="3302000"/>
          </a:xfrm>
          <a:prstGeom prst="rect">
            <a:avLst/>
          </a:prstGeom>
        </p:spPr>
        <p:txBody>
          <a:bodyPr anchor="b"/>
          <a:lstStyle>
            <a:lvl1pPr defTabSz="457200">
              <a:lnSpc>
                <a:spcPts val="9800"/>
              </a:lnSpc>
              <a:spcBef>
                <a:spcPts val="200"/>
              </a:spcBef>
              <a:tabLst>
                <a:tab pos="1219200" algn="l"/>
              </a:tabLst>
              <a:defRPr sz="8200"/>
            </a:lvl1pPr>
          </a:lstStyle>
          <a:p>
            <a:pPr lvl="0">
              <a:defRPr sz="1800">
                <a:solidFill>
                  <a:srgbClr val="000000"/>
                </a:solidFill>
              </a:defRPr>
            </a:pPr>
            <a:r>
              <a:rPr sz="8200">
                <a:solidFill>
                  <a:srgbClr val="FFFFFF"/>
                </a:solidFill>
              </a:rPr>
              <a:t>Title Text</a:t>
            </a:r>
          </a:p>
        </p:txBody>
      </p:sp>
      <p:sp>
        <p:nvSpPr>
          <p:cNvPr id="42" name="Shape 42"/>
          <p:cNvSpPr/>
          <p:nvPr>
            <p:ph type="body" idx="1"/>
          </p:nvPr>
        </p:nvSpPr>
        <p:spPr>
          <a:xfrm>
            <a:off x="1270000" y="5029200"/>
            <a:ext cx="10464800" cy="1130300"/>
          </a:xfrm>
          <a:prstGeom prst="rect">
            <a:avLst/>
          </a:prstGeom>
        </p:spPr>
        <p:txBody>
          <a:bodyPr lIns="0" tIns="0" rIns="0" bIns="0" anchor="t"/>
          <a:lstStyle>
            <a:lvl1pPr marL="0" indent="0" algn="ctr" defTabSz="457200">
              <a:lnSpc>
                <a:spcPts val="4000"/>
              </a:lnSpc>
              <a:spcBef>
                <a:spcPts val="200"/>
              </a:spcBef>
              <a:buSzTx/>
              <a:buNone/>
              <a:tabLst>
                <a:tab pos="1219200" algn="l"/>
              </a:tabLst>
              <a:defRPr sz="3400"/>
            </a:lvl1pPr>
            <a:lvl2pPr marL="0" indent="0" algn="ctr" defTabSz="457200">
              <a:lnSpc>
                <a:spcPts val="4000"/>
              </a:lnSpc>
              <a:spcBef>
                <a:spcPts val="200"/>
              </a:spcBef>
              <a:buSzTx/>
              <a:buNone/>
              <a:tabLst>
                <a:tab pos="1219200" algn="l"/>
              </a:tabLst>
              <a:defRPr sz="3400"/>
            </a:lvl2pPr>
            <a:lvl3pPr marL="0" indent="0" algn="ctr" defTabSz="457200">
              <a:lnSpc>
                <a:spcPts val="4000"/>
              </a:lnSpc>
              <a:spcBef>
                <a:spcPts val="200"/>
              </a:spcBef>
              <a:buSzTx/>
              <a:buNone/>
              <a:tabLst>
                <a:tab pos="1219200" algn="l"/>
              </a:tabLst>
              <a:defRPr sz="3400"/>
            </a:lvl3pPr>
            <a:lvl4pPr marL="0" indent="0" algn="ctr" defTabSz="457200">
              <a:lnSpc>
                <a:spcPts val="4000"/>
              </a:lnSpc>
              <a:spcBef>
                <a:spcPts val="200"/>
              </a:spcBef>
              <a:buSzTx/>
              <a:buNone/>
              <a:tabLst>
                <a:tab pos="1219200" algn="l"/>
              </a:tabLst>
              <a:defRPr sz="3400"/>
            </a:lvl4pPr>
            <a:lvl5pPr marL="0" indent="0" algn="ctr" defTabSz="457200">
              <a:lnSpc>
                <a:spcPts val="4000"/>
              </a:lnSpc>
              <a:spcBef>
                <a:spcPts val="200"/>
              </a:spcBef>
              <a:buSzTx/>
              <a:buNone/>
              <a:tabLst>
                <a:tab pos="1219200" algn="l"/>
              </a:tabLst>
              <a:defRPr sz="3400"/>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 name="Shape 44"/>
          <p:cNvSpPr/>
          <p:nvPr>
            <p:ph type="title"/>
          </p:nvPr>
        </p:nvSpPr>
        <p:spPr>
          <a:xfrm>
            <a:off x="1270000" y="1638300"/>
            <a:ext cx="10464800" cy="3302000"/>
          </a:xfrm>
          <a:prstGeom prst="rect">
            <a:avLst/>
          </a:prstGeom>
        </p:spPr>
        <p:txBody>
          <a:bodyPr anchor="b"/>
          <a:lstStyle>
            <a:lvl1pPr defTabSz="457200">
              <a:lnSpc>
                <a:spcPts val="9300"/>
              </a:lnSpc>
              <a:spcBef>
                <a:spcPts val="200"/>
              </a:spcBef>
              <a:tabLst>
                <a:tab pos="1219200" algn="l"/>
              </a:tabLst>
              <a:defRPr sz="7800"/>
            </a:lvl1pPr>
          </a:lstStyle>
          <a:p>
            <a:pPr lvl="0">
              <a:defRPr sz="1800">
                <a:solidFill>
                  <a:srgbClr val="000000"/>
                </a:solidFill>
              </a:defRPr>
            </a:pPr>
            <a:r>
              <a:rPr sz="7800">
                <a:solidFill>
                  <a:srgbClr val="FFFFFF"/>
                </a:solidFill>
              </a:rPr>
              <a:t>Title Text</a:t>
            </a:r>
          </a:p>
        </p:txBody>
      </p:sp>
      <p:sp>
        <p:nvSpPr>
          <p:cNvPr id="45" name="Shape 45"/>
          <p:cNvSpPr/>
          <p:nvPr>
            <p:ph type="body" idx="1"/>
          </p:nvPr>
        </p:nvSpPr>
        <p:spPr>
          <a:xfrm>
            <a:off x="1270000" y="5029200"/>
            <a:ext cx="10464800" cy="1143000"/>
          </a:xfrm>
          <a:prstGeom prst="rect">
            <a:avLst/>
          </a:prstGeom>
        </p:spPr>
        <p:txBody>
          <a:bodyPr lIns="0" tIns="0" rIns="0" bIns="0" anchor="t"/>
          <a:lstStyle>
            <a:lvl1pPr marL="0" indent="0" algn="ctr" defTabSz="457200">
              <a:lnSpc>
                <a:spcPts val="3800"/>
              </a:lnSpc>
              <a:spcBef>
                <a:spcPts val="200"/>
              </a:spcBef>
              <a:buSzTx/>
              <a:buNone/>
              <a:tabLst>
                <a:tab pos="1219200" algn="l"/>
              </a:tabLst>
              <a:defRPr sz="3200"/>
            </a:lvl1pPr>
            <a:lvl2pPr marL="0" indent="0" algn="ctr" defTabSz="457200">
              <a:lnSpc>
                <a:spcPts val="3800"/>
              </a:lnSpc>
              <a:spcBef>
                <a:spcPts val="200"/>
              </a:spcBef>
              <a:buSzTx/>
              <a:buNone/>
              <a:tabLst>
                <a:tab pos="1219200" algn="l"/>
              </a:tabLst>
              <a:defRPr sz="3200"/>
            </a:lvl2pPr>
            <a:lvl3pPr marL="0" indent="0" algn="ctr" defTabSz="457200">
              <a:lnSpc>
                <a:spcPts val="3800"/>
              </a:lnSpc>
              <a:spcBef>
                <a:spcPts val="200"/>
              </a:spcBef>
              <a:buSzTx/>
              <a:buNone/>
              <a:tabLst>
                <a:tab pos="1219200" algn="l"/>
              </a:tabLst>
              <a:defRPr sz="3200"/>
            </a:lvl3pPr>
            <a:lvl4pPr marL="0" indent="0" algn="ctr" defTabSz="457200">
              <a:lnSpc>
                <a:spcPts val="3800"/>
              </a:lnSpc>
              <a:spcBef>
                <a:spcPts val="200"/>
              </a:spcBef>
              <a:buSzTx/>
              <a:buNone/>
              <a:tabLst>
                <a:tab pos="1219200" algn="l"/>
              </a:tabLst>
              <a:defRPr sz="3200"/>
            </a:lvl4pPr>
            <a:lvl5pPr marL="0" indent="0" algn="ctr" defTabSz="457200">
              <a:lnSpc>
                <a:spcPts val="3800"/>
              </a:lnSpc>
              <a:spcBef>
                <a:spcPts val="200"/>
              </a:spcBef>
              <a:buSzTx/>
              <a:buNone/>
              <a:tabLst>
                <a:tab pos="1219200" algn="l"/>
              </a:tabLst>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gradFill flip="none" rotWithShape="1">
          <a:gsLst>
            <a:gs pos="0">
              <a:srgbClr val="750C00"/>
            </a:gs>
            <a:gs pos="100000">
              <a:srgbClr val="010A57"/>
            </a:gs>
          </a:gsLst>
          <a:lin ang="5400000" scaled="0"/>
        </a:gradFill>
      </p:bgPr>
    </p:bg>
    <p:spTree>
      <p:nvGrpSpPr>
        <p:cNvPr id="1" name=""/>
        <p:cNvGrpSpPr/>
        <p:nvPr/>
      </p:nvGrpSpPr>
      <p:grpSpPr>
        <a:xfrm>
          <a:off x="0" y="0"/>
          <a:ext cx="0" cy="0"/>
          <a:chOff x="0" y="0"/>
          <a:chExt cx="0" cy="0"/>
        </a:xfrm>
      </p:grpSpPr>
      <p:sp>
        <p:nvSpPr>
          <p:cNvPr id="47" name="Shape 47"/>
          <p:cNvSpPr/>
          <p:nvPr>
            <p:ph type="title"/>
          </p:nvPr>
        </p:nvSpPr>
        <p:spPr>
          <a:xfrm>
            <a:off x="1270000" y="1638300"/>
            <a:ext cx="10464800" cy="3302000"/>
          </a:xfrm>
          <a:prstGeom prst="rect">
            <a:avLst/>
          </a:prstGeom>
        </p:spPr>
        <p:txBody>
          <a:bodyPr anchor="b"/>
          <a:lstStyle>
            <a:lvl1pPr>
              <a:defRPr sz="7800"/>
            </a:lvl1pPr>
          </a:lstStyle>
          <a:p>
            <a:pPr lvl="0">
              <a:defRPr sz="1800">
                <a:solidFill>
                  <a:srgbClr val="000000"/>
                </a:solidFill>
              </a:defRPr>
            </a:pPr>
            <a:r>
              <a:rPr sz="7800">
                <a:solidFill>
                  <a:srgbClr val="FFFFFF"/>
                </a:solidFill>
              </a:rPr>
              <a:t>Title Text</a:t>
            </a:r>
          </a:p>
        </p:txBody>
      </p:sp>
      <p:sp>
        <p:nvSpPr>
          <p:cNvPr id="48" name="Shape 48"/>
          <p:cNvSpPr/>
          <p:nvPr>
            <p:ph type="body" idx="1"/>
          </p:nvPr>
        </p:nvSpPr>
        <p:spPr>
          <a:xfrm>
            <a:off x="1270000" y="5029200"/>
            <a:ext cx="10464800" cy="1143000"/>
          </a:xfrm>
          <a:prstGeom prst="rect">
            <a:avLst/>
          </a:prstGeom>
        </p:spPr>
        <p:txBody>
          <a:bodyPr lIns="0" tIns="0" rIns="0" bIns="0"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gradFill flip="none" rotWithShape="1">
          <a:gsLst>
            <a:gs pos="0">
              <a:srgbClr val="750C00"/>
            </a:gs>
            <a:gs pos="100000">
              <a:srgbClr val="010A57"/>
            </a:gs>
          </a:gsLst>
          <a:lin ang="5400000" scaled="0"/>
        </a:gradFill>
      </p:bgPr>
    </p:bg>
    <p:spTree>
      <p:nvGrpSpPr>
        <p:cNvPr id="1" name=""/>
        <p:cNvGrpSpPr/>
        <p:nvPr/>
      </p:nvGrpSpPr>
      <p:grpSpPr>
        <a:xfrm>
          <a:off x="0" y="0"/>
          <a:ext cx="0" cy="0"/>
          <a:chOff x="0" y="0"/>
          <a:chExt cx="0" cy="0"/>
        </a:xfrm>
      </p:grpSpPr>
      <p:sp>
        <p:nvSpPr>
          <p:cNvPr id="50" name="Shape 50"/>
          <p:cNvSpPr/>
          <p:nvPr>
            <p:ph type="title"/>
          </p:nvPr>
        </p:nvSpPr>
        <p:spPr>
          <a:xfrm>
            <a:off x="1270000" y="1638300"/>
            <a:ext cx="10464800" cy="3302000"/>
          </a:xfrm>
          <a:prstGeom prst="rect">
            <a:avLst/>
          </a:prstGeom>
        </p:spPr>
        <p:txBody>
          <a:bodyPr anchor="b"/>
          <a:lstStyle>
            <a:lvl1pPr>
              <a:defRPr sz="7600"/>
            </a:lvl1pPr>
          </a:lstStyle>
          <a:p>
            <a:pPr lvl="0">
              <a:defRPr sz="1800">
                <a:solidFill>
                  <a:srgbClr val="000000"/>
                </a:solidFill>
              </a:defRPr>
            </a:pPr>
            <a:r>
              <a:rPr sz="7600">
                <a:solidFill>
                  <a:srgbClr val="FFFFFF"/>
                </a:solidFill>
              </a:rPr>
              <a:t>Title Text</a:t>
            </a:r>
          </a:p>
        </p:txBody>
      </p:sp>
      <p:sp>
        <p:nvSpPr>
          <p:cNvPr id="51" name="Shape 51"/>
          <p:cNvSpPr/>
          <p:nvPr>
            <p:ph type="body" idx="1"/>
          </p:nvPr>
        </p:nvSpPr>
        <p:spPr>
          <a:xfrm>
            <a:off x="1270000" y="5029200"/>
            <a:ext cx="10464800" cy="1143000"/>
          </a:xfrm>
          <a:prstGeom prst="rect">
            <a:avLst/>
          </a:prstGeom>
        </p:spPr>
        <p:txBody>
          <a:bodyPr lIns="0" tIns="0" rIns="0" bIns="0"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54" name="Shape 54"/>
          <p:cNvSpPr/>
          <p:nvPr>
            <p:ph type="body" idx="1"/>
          </p:nvPr>
        </p:nvSpPr>
        <p:spPr>
          <a:prstGeom prst="rect">
            <a:avLst/>
          </a:prstGeom>
        </p:spPr>
        <p:txBody>
          <a:bodyPr/>
          <a:lstStyle/>
          <a:p>
            <a:pPr lvl="0">
              <a:defRPr sz="1800">
                <a:solidFill>
                  <a:srgbClr val="000000"/>
                </a:solidFill>
              </a:defRPr>
            </a:pPr>
            <a:r>
              <a:rPr sz="4000">
                <a:solidFill>
                  <a:srgbClr val="FFFFFF"/>
                </a:solidFill>
              </a:rPr>
              <a:t>Body Level One</a:t>
            </a:r>
            <a:endParaRPr sz="4000">
              <a:solidFill>
                <a:srgbClr val="FFFFFF"/>
              </a:solidFill>
            </a:endParaRPr>
          </a:p>
          <a:p>
            <a:pPr lvl="1">
              <a:defRPr sz="1800">
                <a:solidFill>
                  <a:srgbClr val="000000"/>
                </a:solidFill>
              </a:defRPr>
            </a:pPr>
            <a:r>
              <a:rPr sz="4000">
                <a:solidFill>
                  <a:srgbClr val="FFFFFF"/>
                </a:solidFill>
              </a:rPr>
              <a:t>Body Level Two</a:t>
            </a:r>
            <a:endParaRPr sz="4000">
              <a:solidFill>
                <a:srgbClr val="FFFFFF"/>
              </a:solidFill>
            </a:endParaRPr>
          </a:p>
          <a:p>
            <a:pPr lvl="2">
              <a:defRPr sz="1800">
                <a:solidFill>
                  <a:srgbClr val="000000"/>
                </a:solidFill>
              </a:defRPr>
            </a:pPr>
            <a:r>
              <a:rPr sz="4000">
                <a:solidFill>
                  <a:srgbClr val="FFFFFF"/>
                </a:solidFill>
              </a:rPr>
              <a:t>Body Level Three</a:t>
            </a:r>
            <a:endParaRPr sz="4000">
              <a:solidFill>
                <a:srgbClr val="FFFFFF"/>
              </a:solidFill>
            </a:endParaRPr>
          </a:p>
          <a:p>
            <a:pPr lvl="3">
              <a:defRPr sz="1800">
                <a:solidFill>
                  <a:srgbClr val="000000"/>
                </a:solidFill>
              </a:defRPr>
            </a:pPr>
            <a:r>
              <a:rPr sz="4000">
                <a:solidFill>
                  <a:srgbClr val="FFFFFF"/>
                </a:solidFill>
              </a:rPr>
              <a:t>Body Level Four</a:t>
            </a:r>
            <a:endParaRPr sz="4000">
              <a:solidFill>
                <a:srgbClr val="FFFFFF"/>
              </a:solidFill>
            </a:endParaRPr>
          </a:p>
          <a:p>
            <a:pPr lvl="4">
              <a:defRPr sz="1800">
                <a:solidFill>
                  <a:srgbClr val="000000"/>
                </a:solidFill>
              </a:defRPr>
            </a:pPr>
            <a:r>
              <a:rPr sz="4000">
                <a:solidFill>
                  <a:srgbClr val="FFFFFF"/>
                </a:solidFill>
              </a:rPr>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Shape 56"/>
          <p:cNvSpPr/>
          <p:nvPr>
            <p:ph type="title"/>
          </p:nvPr>
        </p:nvSpPr>
        <p:spPr>
          <a:xfrm>
            <a:off x="1270000" y="1638300"/>
            <a:ext cx="10464800" cy="3302000"/>
          </a:xfrm>
          <a:prstGeom prst="rect">
            <a:avLst/>
          </a:prstGeom>
        </p:spPr>
        <p:txBody>
          <a:bodyPr anchor="b"/>
          <a:lstStyle>
            <a:lvl1pPr defTabSz="457200">
              <a:lnSpc>
                <a:spcPts val="9600"/>
              </a:lnSpc>
              <a:spcBef>
                <a:spcPts val="200"/>
              </a:spcBef>
              <a:tabLst>
                <a:tab pos="1219200" algn="l"/>
              </a:tabLst>
            </a:lvl1pPr>
          </a:lstStyle>
          <a:p>
            <a:pPr lvl="0">
              <a:defRPr sz="1800">
                <a:solidFill>
                  <a:srgbClr val="000000"/>
                </a:solidFill>
              </a:defRPr>
            </a:pPr>
            <a:r>
              <a:rPr sz="8000">
                <a:solidFill>
                  <a:srgbClr val="FFFFFF"/>
                </a:solidFill>
              </a:rPr>
              <a:t>Title Text</a:t>
            </a:r>
          </a:p>
        </p:txBody>
      </p:sp>
      <p:sp>
        <p:nvSpPr>
          <p:cNvPr id="57" name="Shape 57"/>
          <p:cNvSpPr/>
          <p:nvPr>
            <p:ph type="body" idx="1"/>
          </p:nvPr>
        </p:nvSpPr>
        <p:spPr>
          <a:xfrm>
            <a:off x="1270000" y="5029200"/>
            <a:ext cx="10464800" cy="1143000"/>
          </a:xfrm>
          <a:prstGeom prst="rect">
            <a:avLst/>
          </a:prstGeom>
        </p:spPr>
        <p:txBody>
          <a:bodyPr lIns="0" tIns="0" rIns="0" bIns="0" anchor="t"/>
          <a:lstStyle>
            <a:lvl1pPr marL="0" indent="0" algn="ctr" defTabSz="457200">
              <a:lnSpc>
                <a:spcPts val="4000"/>
              </a:lnSpc>
              <a:spcBef>
                <a:spcPts val="200"/>
              </a:spcBef>
              <a:buSzTx/>
              <a:buNone/>
              <a:tabLst>
                <a:tab pos="1219200" algn="l"/>
              </a:tabLst>
              <a:defRPr sz="3400"/>
            </a:lvl1pPr>
            <a:lvl2pPr marL="0" indent="0" algn="ctr" defTabSz="457200">
              <a:lnSpc>
                <a:spcPts val="4000"/>
              </a:lnSpc>
              <a:spcBef>
                <a:spcPts val="200"/>
              </a:spcBef>
              <a:buSzTx/>
              <a:buNone/>
              <a:tabLst>
                <a:tab pos="1219200" algn="l"/>
              </a:tabLst>
              <a:defRPr sz="3400"/>
            </a:lvl2pPr>
            <a:lvl3pPr marL="0" indent="0" algn="ctr" defTabSz="457200">
              <a:lnSpc>
                <a:spcPts val="4000"/>
              </a:lnSpc>
              <a:spcBef>
                <a:spcPts val="200"/>
              </a:spcBef>
              <a:buSzTx/>
              <a:buNone/>
              <a:tabLst>
                <a:tab pos="1219200" algn="l"/>
              </a:tabLst>
              <a:defRPr sz="3400"/>
            </a:lvl3pPr>
            <a:lvl4pPr marL="0" indent="0" algn="ctr" defTabSz="457200">
              <a:lnSpc>
                <a:spcPts val="4000"/>
              </a:lnSpc>
              <a:spcBef>
                <a:spcPts val="200"/>
              </a:spcBef>
              <a:buSzTx/>
              <a:buNone/>
              <a:tabLst>
                <a:tab pos="1219200" algn="l"/>
              </a:tabLst>
              <a:defRPr sz="3400"/>
            </a:lvl4pPr>
            <a:lvl5pPr marL="0" indent="0" algn="ctr" defTabSz="457200">
              <a:lnSpc>
                <a:spcPts val="4000"/>
              </a:lnSpc>
              <a:spcBef>
                <a:spcPts val="200"/>
              </a:spcBef>
              <a:buSzTx/>
              <a:buNone/>
              <a:tabLst>
                <a:tab pos="1219200" algn="l"/>
              </a:tabLst>
              <a:defRPr sz="3400"/>
            </a:lvl5p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8" name="Shape 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prstGeom prst="rect">
            <a:avLst/>
          </a:prstGeom>
        </p:spPr>
        <p:txBody>
          <a:bodyPr/>
          <a:lstStyle/>
          <a:p>
            <a:pPr lvl="0">
              <a:defRPr sz="1800">
                <a:solidFill>
                  <a:srgbClr val="000000"/>
                </a:solidFill>
              </a:defRPr>
            </a:pPr>
            <a:r>
              <a:rPr sz="4000">
                <a:solidFill>
                  <a:srgbClr val="FFFFFF"/>
                </a:solidFill>
              </a:rPr>
              <a:t>Body Level One</a:t>
            </a:r>
            <a:endParaRPr sz="4000">
              <a:solidFill>
                <a:srgbClr val="FFFFFF"/>
              </a:solidFill>
            </a:endParaRPr>
          </a:p>
          <a:p>
            <a:pPr lvl="1">
              <a:defRPr sz="1800">
                <a:solidFill>
                  <a:srgbClr val="000000"/>
                </a:solidFill>
              </a:defRPr>
            </a:pPr>
            <a:r>
              <a:rPr sz="4000">
                <a:solidFill>
                  <a:srgbClr val="FFFFFF"/>
                </a:solidFill>
              </a:rPr>
              <a:t>Body Level Two</a:t>
            </a:r>
            <a:endParaRPr sz="4000">
              <a:solidFill>
                <a:srgbClr val="FFFFFF"/>
              </a:solidFill>
            </a:endParaRPr>
          </a:p>
          <a:p>
            <a:pPr lvl="2">
              <a:defRPr sz="1800">
                <a:solidFill>
                  <a:srgbClr val="000000"/>
                </a:solidFill>
              </a:defRPr>
            </a:pPr>
            <a:r>
              <a:rPr sz="4000">
                <a:solidFill>
                  <a:srgbClr val="FFFFFF"/>
                </a:solidFill>
              </a:rPr>
              <a:t>Body Level Three</a:t>
            </a:r>
            <a:endParaRPr sz="4000">
              <a:solidFill>
                <a:srgbClr val="FFFFFF"/>
              </a:solidFill>
            </a:endParaRPr>
          </a:p>
          <a:p>
            <a:pPr lvl="3">
              <a:defRPr sz="1800">
                <a:solidFill>
                  <a:srgbClr val="000000"/>
                </a:solidFill>
              </a:defRPr>
            </a:pPr>
            <a:r>
              <a:rPr sz="4000">
                <a:solidFill>
                  <a:srgbClr val="FFFFFF"/>
                </a:solidFill>
              </a:rPr>
              <a:t>Body Level Four</a:t>
            </a:r>
            <a:endParaRPr sz="4000">
              <a:solidFill>
                <a:srgbClr val="FFFFFF"/>
              </a:solidFill>
            </a:endParaRPr>
          </a:p>
          <a:p>
            <a:pPr lvl="4">
              <a:defRPr sz="1800">
                <a:solidFill>
                  <a:srgbClr val="000000"/>
                </a:solidFill>
              </a:defRPr>
            </a:pPr>
            <a:r>
              <a:rPr sz="4000">
                <a:solidFill>
                  <a:srgbClr val="FFFFFF"/>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9" name="Shape 59"/>
          <p:cNvSpPr/>
          <p:nvPr>
            <p:ph type="title"/>
          </p:nvPr>
        </p:nvSpPr>
        <p:spPr>
          <a:prstGeom prst="rect">
            <a:avLst/>
          </a:prstGeom>
        </p:spPr>
        <p:txBody>
          <a:bodyPr/>
          <a:lstStyle>
            <a:lvl1pPr>
              <a:defRPr sz="7800"/>
            </a:lvl1pPr>
          </a:lstStyle>
          <a:p>
            <a:pPr lvl="0">
              <a:defRPr sz="1800">
                <a:solidFill>
                  <a:srgbClr val="000000"/>
                </a:solidFill>
              </a:defRPr>
            </a:pPr>
            <a:r>
              <a:rPr sz="7800">
                <a:solidFill>
                  <a:srgbClr val="FFFFFF"/>
                </a:solidFill>
              </a:rPr>
              <a:t>Title Text</a:t>
            </a:r>
          </a:p>
        </p:txBody>
      </p:sp>
      <p:sp>
        <p:nvSpPr>
          <p:cNvPr id="60" name="Shape 60"/>
          <p:cNvSpPr/>
          <p:nvPr>
            <p:ph type="body" idx="1"/>
          </p:nvPr>
        </p:nvSpPr>
        <p:spPr>
          <a:xfrm>
            <a:off x="1270000" y="2768600"/>
            <a:ext cx="10464800" cy="5715000"/>
          </a:xfrm>
          <a:prstGeom prst="rect">
            <a:avLst/>
          </a:prstGeom>
        </p:spPr>
        <p:txBody>
          <a:bodyPr/>
          <a:lstStyle>
            <a:lvl1pPr>
              <a:defRPr sz="3800"/>
            </a:lvl1pPr>
            <a:lvl2pPr>
              <a:defRPr sz="3800"/>
            </a:lvl2pPr>
            <a:lvl3pPr>
              <a:defRPr sz="3800"/>
            </a:lvl3pPr>
            <a:lvl4pPr>
              <a:defRPr sz="3800"/>
            </a:lvl4pPr>
            <a:lvl5pPr>
              <a:defRPr sz="3800"/>
            </a:lvl5p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11" name="Shape 11"/>
          <p:cNvSpPr/>
          <p:nvPr>
            <p:ph type="body" idx="1"/>
          </p:nvPr>
        </p:nvSpPr>
        <p:spPr>
          <a:xfrm>
            <a:off x="1270000" y="1270000"/>
            <a:ext cx="10464800" cy="7213600"/>
          </a:xfrm>
          <a:prstGeom prst="rect">
            <a:avLst/>
          </a:prstGeom>
        </p:spPr>
        <p:txBody>
          <a:bodyPr/>
          <a:lstStyle>
            <a:lvl1pPr>
              <a:spcBef>
                <a:spcPts val="4700"/>
              </a:spcBef>
            </a:lvl1pPr>
            <a:lvl2pPr>
              <a:spcBef>
                <a:spcPts val="4700"/>
              </a:spcBef>
            </a:lvl2pPr>
            <a:lvl3pPr>
              <a:spcBef>
                <a:spcPts val="4700"/>
              </a:spcBef>
            </a:lvl3pPr>
            <a:lvl4pPr>
              <a:spcBef>
                <a:spcPts val="4700"/>
              </a:spcBef>
            </a:lvl4pPr>
            <a:lvl5pPr>
              <a:spcBef>
                <a:spcPts val="4700"/>
              </a:spcBef>
            </a:lvl5pPr>
          </a:lstStyle>
          <a:p>
            <a:pPr lvl="0">
              <a:defRPr sz="1800">
                <a:solidFill>
                  <a:srgbClr val="000000"/>
                </a:solidFill>
              </a:defRPr>
            </a:pPr>
            <a:r>
              <a:rPr sz="4000">
                <a:solidFill>
                  <a:srgbClr val="FFFFFF"/>
                </a:solidFill>
              </a:rPr>
              <a:t>Body Level One</a:t>
            </a:r>
            <a:endParaRPr sz="4000">
              <a:solidFill>
                <a:srgbClr val="FFFFFF"/>
              </a:solidFill>
            </a:endParaRPr>
          </a:p>
          <a:p>
            <a:pPr lvl="1">
              <a:defRPr sz="1800">
                <a:solidFill>
                  <a:srgbClr val="000000"/>
                </a:solidFill>
              </a:defRPr>
            </a:pPr>
            <a:r>
              <a:rPr sz="4000">
                <a:solidFill>
                  <a:srgbClr val="FFFFFF"/>
                </a:solidFill>
              </a:rPr>
              <a:t>Body Level Two</a:t>
            </a:r>
            <a:endParaRPr sz="4000">
              <a:solidFill>
                <a:srgbClr val="FFFFFF"/>
              </a:solidFill>
            </a:endParaRPr>
          </a:p>
          <a:p>
            <a:pPr lvl="2">
              <a:defRPr sz="1800">
                <a:solidFill>
                  <a:srgbClr val="000000"/>
                </a:solidFill>
              </a:defRPr>
            </a:pPr>
            <a:r>
              <a:rPr sz="4000">
                <a:solidFill>
                  <a:srgbClr val="FFFFFF"/>
                </a:solidFill>
              </a:rPr>
              <a:t>Body Level Three</a:t>
            </a:r>
            <a:endParaRPr sz="4000">
              <a:solidFill>
                <a:srgbClr val="FFFFFF"/>
              </a:solidFill>
            </a:endParaRPr>
          </a:p>
          <a:p>
            <a:pPr lvl="3">
              <a:defRPr sz="1800">
                <a:solidFill>
                  <a:srgbClr val="000000"/>
                </a:solidFill>
              </a:defRPr>
            </a:pPr>
            <a:r>
              <a:rPr sz="4000">
                <a:solidFill>
                  <a:srgbClr val="FFFFFF"/>
                </a:solidFill>
              </a:rPr>
              <a:t>Body Level Four</a:t>
            </a:r>
            <a:endParaRPr sz="4000">
              <a:solidFill>
                <a:srgbClr val="FFFFFF"/>
              </a:solidFill>
            </a:endParaRPr>
          </a:p>
          <a:p>
            <a:pPr lvl="4">
              <a:defRPr sz="1800">
                <a:solidFill>
                  <a:srgbClr val="000000"/>
                </a:solidFill>
              </a:defRPr>
            </a:pPr>
            <a:r>
              <a:rPr sz="4000">
                <a:solidFill>
                  <a:srgbClr val="FFFFFF"/>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 name="Shape 16"/>
          <p:cNvSpPr/>
          <p:nvPr>
            <p:ph type="title"/>
          </p:nvPr>
        </p:nvSpPr>
        <p:spPr>
          <a:xfrm>
            <a:off x="1270000" y="2971800"/>
            <a:ext cx="10464800" cy="3810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000000"/>
        </a:solidFill>
      </p:bgPr>
    </p:bg>
    <p:spTree>
      <p:nvGrpSpPr>
        <p:cNvPr id="1" name=""/>
        <p:cNvGrpSpPr/>
        <p:nvPr/>
      </p:nvGrpSpPr>
      <p:grpSpPr>
        <a:xfrm>
          <a:off x="0" y="0"/>
          <a:ext cx="0" cy="0"/>
          <a:chOff x="0" y="0"/>
          <a:chExt cx="0" cy="0"/>
        </a:xfrm>
      </p:grpSpPr>
      <p:pic>
        <p:nvPicPr>
          <p:cNvPr id="18" name="Gradient_photo-h-2.pdf"/>
          <p:cNvPicPr/>
          <p:nvPr/>
        </p:nvPicPr>
        <p:blipFill>
          <a:blip r:embed="rId2">
            <a:extLst/>
          </a:blip>
          <a:stretch>
            <a:fillRect/>
          </a:stretch>
        </p:blipFill>
        <p:spPr>
          <a:xfrm>
            <a:off x="0" y="0"/>
            <a:ext cx="13004800" cy="9753600"/>
          </a:xfrm>
          <a:prstGeom prst="rect">
            <a:avLst/>
          </a:prstGeom>
          <a:ln w="12700">
            <a:miter lim="400000"/>
          </a:ln>
        </p:spPr>
      </p:pic>
      <p:sp>
        <p:nvSpPr>
          <p:cNvPr id="19" name="Shape 19"/>
          <p:cNvSpPr/>
          <p:nvPr>
            <p:ph type="title"/>
          </p:nvPr>
        </p:nvSpPr>
        <p:spPr>
          <a:xfrm>
            <a:off x="1270000" y="7366000"/>
            <a:ext cx="10464800" cy="17018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000000"/>
        </a:solidFill>
      </p:bgPr>
    </p:bg>
    <p:spTree>
      <p:nvGrpSpPr>
        <p:cNvPr id="1" name=""/>
        <p:cNvGrpSpPr/>
        <p:nvPr/>
      </p:nvGrpSpPr>
      <p:grpSpPr>
        <a:xfrm>
          <a:off x="0" y="0"/>
          <a:ext cx="0" cy="0"/>
          <a:chOff x="0" y="0"/>
          <a:chExt cx="0" cy="0"/>
        </a:xfrm>
      </p:grpSpPr>
      <p:pic>
        <p:nvPicPr>
          <p:cNvPr id="21" name="Gradient_photo-v-1.pdf"/>
          <p:cNvPicPr/>
          <p:nvPr/>
        </p:nvPicPr>
        <p:blipFill>
          <a:blip r:embed="rId2">
            <a:extLst/>
          </a:blip>
          <a:stretch>
            <a:fillRect/>
          </a:stretch>
        </p:blipFill>
        <p:spPr>
          <a:xfrm>
            <a:off x="0" y="0"/>
            <a:ext cx="13004800" cy="9753600"/>
          </a:xfrm>
          <a:prstGeom prst="rect">
            <a:avLst/>
          </a:prstGeom>
          <a:ln w="12700">
            <a:miter lim="400000"/>
          </a:ln>
        </p:spPr>
      </p:pic>
      <p:sp>
        <p:nvSpPr>
          <p:cNvPr id="22" name="Shape 22"/>
          <p:cNvSpPr/>
          <p:nvPr>
            <p:ph type="title"/>
          </p:nvPr>
        </p:nvSpPr>
        <p:spPr>
          <a:xfrm>
            <a:off x="571500" y="1524000"/>
            <a:ext cx="5930900" cy="3302000"/>
          </a:xfrm>
          <a:prstGeom prst="rect">
            <a:avLst/>
          </a:prstGeom>
        </p:spPr>
        <p:txBody>
          <a:bodyPr anchor="b"/>
          <a:lstStyle>
            <a:lvl1pPr>
              <a:defRPr sz="6800"/>
            </a:lvl1pPr>
          </a:lstStyle>
          <a:p>
            <a:pPr lvl="0">
              <a:defRPr sz="1800">
                <a:solidFill>
                  <a:srgbClr val="000000"/>
                </a:solidFill>
              </a:defRPr>
            </a:pPr>
            <a:r>
              <a:rPr sz="6800">
                <a:solidFill>
                  <a:srgbClr val="FFFFFF"/>
                </a:solidFill>
              </a:rPr>
              <a:t>Title Text</a:t>
            </a:r>
          </a:p>
        </p:txBody>
      </p:sp>
      <p:sp>
        <p:nvSpPr>
          <p:cNvPr id="23" name="Shape 23"/>
          <p:cNvSpPr/>
          <p:nvPr>
            <p:ph type="body" idx="1"/>
          </p:nvPr>
        </p:nvSpPr>
        <p:spPr>
          <a:xfrm>
            <a:off x="571500" y="4914900"/>
            <a:ext cx="5930900" cy="3302000"/>
          </a:xfrm>
          <a:prstGeom prst="rect">
            <a:avLst/>
          </a:prstGeom>
        </p:spPr>
        <p:txBody>
          <a:bodyPr lIns="0" tIns="0" rIns="0" bIns="0"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000000"/>
        </a:solidFill>
      </p:bgPr>
    </p:bg>
    <p:spTree>
      <p:nvGrpSpPr>
        <p:cNvPr id="1" name=""/>
        <p:cNvGrpSpPr/>
        <p:nvPr/>
      </p:nvGrpSpPr>
      <p:grpSpPr>
        <a:xfrm>
          <a:off x="0" y="0"/>
          <a:ext cx="0" cy="0"/>
          <a:chOff x="0" y="0"/>
          <a:chExt cx="0" cy="0"/>
        </a:xfrm>
      </p:grpSpPr>
      <p:pic>
        <p:nvPicPr>
          <p:cNvPr id="25" name="Gradient_photo-bullets.pdf"/>
          <p:cNvPicPr/>
          <p:nvPr/>
        </p:nvPicPr>
        <p:blipFill>
          <a:blip r:embed="rId2">
            <a:extLst/>
          </a:blip>
          <a:stretch>
            <a:fillRect/>
          </a:stretch>
        </p:blipFill>
        <p:spPr>
          <a:xfrm>
            <a:off x="0" y="0"/>
            <a:ext cx="13004800" cy="9753600"/>
          </a:xfrm>
          <a:prstGeom prst="rect">
            <a:avLst/>
          </a:prstGeom>
          <a:ln w="12700">
            <a:miter lim="400000"/>
          </a:ln>
        </p:spPr>
      </p:pic>
      <p:sp>
        <p:nvSpPr>
          <p:cNvPr id="26" name="Shape 2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7" name="Shape 27"/>
          <p:cNvSpPr/>
          <p:nvPr>
            <p:ph type="body" idx="1"/>
          </p:nvPr>
        </p:nvSpPr>
        <p:spPr>
          <a:xfrm>
            <a:off x="1270000" y="2768600"/>
            <a:ext cx="5041900" cy="5727700"/>
          </a:xfrm>
          <a:prstGeom prst="rect">
            <a:avLst/>
          </a:prstGeom>
        </p:spPr>
        <p:txBody>
          <a:bodyPr/>
          <a:lstStyle>
            <a:lvl1pPr marL="809445" indent="-479245">
              <a:spcBef>
                <a:spcPts val="3700"/>
              </a:spcBef>
              <a:defRPr sz="3000"/>
            </a:lvl1pPr>
            <a:lvl2pPr marL="1241245" indent="-479245">
              <a:spcBef>
                <a:spcPts val="3700"/>
              </a:spcBef>
              <a:defRPr sz="3000"/>
            </a:lvl2pPr>
            <a:lvl3pPr marL="1685745" indent="-479245">
              <a:spcBef>
                <a:spcPts val="3700"/>
              </a:spcBef>
              <a:defRPr sz="3000"/>
            </a:lvl3pPr>
            <a:lvl4pPr marL="2142945" indent="-479245">
              <a:spcBef>
                <a:spcPts val="3700"/>
              </a:spcBef>
              <a:defRPr sz="3000"/>
            </a:lvl4pPr>
            <a:lvl5pPr marL="2574745" indent="-479245">
              <a:spcBef>
                <a:spcPts val="37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836"/>
            </a:gs>
            <a:gs pos="100000">
              <a:srgbClr val="224556"/>
            </a:gs>
          </a:gsLst>
          <a:lin ang="5400000" scaled="0"/>
        </a:gradFill>
      </p:bgPr>
    </p:bg>
    <p:spTree>
      <p:nvGrpSpPr>
        <p:cNvPr id="1" name=""/>
        <p:cNvGrpSpPr/>
        <p:nvPr/>
      </p:nvGrpSpPr>
      <p:grpSpPr>
        <a:xfrm>
          <a:off x="0" y="0"/>
          <a:ext cx="0" cy="0"/>
          <a:chOff x="0" y="0"/>
          <a:chExt cx="0" cy="0"/>
        </a:xfrm>
      </p:grpSpPr>
      <p:sp>
        <p:nvSpPr>
          <p:cNvPr id="2" name="Shape 2"/>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1270000" y="2768600"/>
            <a:ext cx="10464800" cy="572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4000">
                <a:solidFill>
                  <a:srgbClr val="FFFFFF"/>
                </a:solidFill>
              </a:rPr>
              <a:t>Body Level One</a:t>
            </a:r>
            <a:endParaRPr sz="4000">
              <a:solidFill>
                <a:srgbClr val="FFFFFF"/>
              </a:solidFill>
            </a:endParaRPr>
          </a:p>
          <a:p>
            <a:pPr lvl="1">
              <a:defRPr sz="1800">
                <a:solidFill>
                  <a:srgbClr val="000000"/>
                </a:solidFill>
              </a:defRPr>
            </a:pPr>
            <a:r>
              <a:rPr sz="4000">
                <a:solidFill>
                  <a:srgbClr val="FFFFFF"/>
                </a:solidFill>
              </a:rPr>
              <a:t>Body Level Two</a:t>
            </a:r>
            <a:endParaRPr sz="4000">
              <a:solidFill>
                <a:srgbClr val="FFFFFF"/>
              </a:solidFill>
            </a:endParaRPr>
          </a:p>
          <a:p>
            <a:pPr lvl="2">
              <a:defRPr sz="1800">
                <a:solidFill>
                  <a:srgbClr val="000000"/>
                </a:solidFill>
              </a:defRPr>
            </a:pPr>
            <a:r>
              <a:rPr sz="4000">
                <a:solidFill>
                  <a:srgbClr val="FFFFFF"/>
                </a:solidFill>
              </a:rPr>
              <a:t>Body Level Three</a:t>
            </a:r>
            <a:endParaRPr sz="4000">
              <a:solidFill>
                <a:srgbClr val="FFFFFF"/>
              </a:solidFill>
            </a:endParaRPr>
          </a:p>
          <a:p>
            <a:pPr lvl="3">
              <a:defRPr sz="1800">
                <a:solidFill>
                  <a:srgbClr val="000000"/>
                </a:solidFill>
              </a:defRPr>
            </a:pPr>
            <a:r>
              <a:rPr sz="4000">
                <a:solidFill>
                  <a:srgbClr val="FFFFFF"/>
                </a:solidFill>
              </a:rPr>
              <a:t>Body Level Four</a:t>
            </a:r>
            <a:endParaRPr sz="4000">
              <a:solidFill>
                <a:srgbClr val="FFFFFF"/>
              </a:solidFill>
            </a:endParaRPr>
          </a:p>
          <a:p>
            <a:pPr lvl="4">
              <a:defRPr sz="1800">
                <a:solidFill>
                  <a:srgbClr val="000000"/>
                </a:solidFill>
              </a:defRPr>
            </a:pPr>
            <a:r>
              <a:rPr sz="40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spd="med" advClick="1"/>
  <p:txStyles>
    <p:titleStyle>
      <a:lvl1pPr algn="ctr" defTabSz="584200">
        <a:defRPr sz="8000">
          <a:solidFill>
            <a:srgbClr val="FFFFFF"/>
          </a:solidFill>
          <a:latin typeface="+mn-lt"/>
          <a:ea typeface="+mn-ea"/>
          <a:cs typeface="+mn-cs"/>
          <a:sym typeface="Gill Sans"/>
        </a:defRPr>
      </a:lvl1pPr>
      <a:lvl2pPr indent="228600" algn="ctr" defTabSz="584200">
        <a:defRPr sz="8000">
          <a:solidFill>
            <a:srgbClr val="FFFFFF"/>
          </a:solidFill>
          <a:latin typeface="+mn-lt"/>
          <a:ea typeface="+mn-ea"/>
          <a:cs typeface="+mn-cs"/>
          <a:sym typeface="Gill Sans"/>
        </a:defRPr>
      </a:lvl2pPr>
      <a:lvl3pPr indent="457200" algn="ctr" defTabSz="584200">
        <a:defRPr sz="8000">
          <a:solidFill>
            <a:srgbClr val="FFFFFF"/>
          </a:solidFill>
          <a:latin typeface="+mn-lt"/>
          <a:ea typeface="+mn-ea"/>
          <a:cs typeface="+mn-cs"/>
          <a:sym typeface="Gill Sans"/>
        </a:defRPr>
      </a:lvl3pPr>
      <a:lvl4pPr indent="685800" algn="ctr" defTabSz="584200">
        <a:defRPr sz="8000">
          <a:solidFill>
            <a:srgbClr val="FFFFFF"/>
          </a:solidFill>
          <a:latin typeface="+mn-lt"/>
          <a:ea typeface="+mn-ea"/>
          <a:cs typeface="+mn-cs"/>
          <a:sym typeface="Gill Sans"/>
        </a:defRPr>
      </a:lvl4pPr>
      <a:lvl5pPr indent="914400" algn="ctr" defTabSz="584200">
        <a:defRPr sz="8000">
          <a:solidFill>
            <a:srgbClr val="FFFFFF"/>
          </a:solidFill>
          <a:latin typeface="+mn-lt"/>
          <a:ea typeface="+mn-ea"/>
          <a:cs typeface="+mn-cs"/>
          <a:sym typeface="Gill Sans"/>
        </a:defRPr>
      </a:lvl5pPr>
      <a:lvl6pPr indent="1143000" algn="ctr" defTabSz="584200">
        <a:defRPr sz="8000">
          <a:solidFill>
            <a:srgbClr val="FFFFFF"/>
          </a:solidFill>
          <a:latin typeface="+mn-lt"/>
          <a:ea typeface="+mn-ea"/>
          <a:cs typeface="+mn-cs"/>
          <a:sym typeface="Gill Sans"/>
        </a:defRPr>
      </a:lvl6pPr>
      <a:lvl7pPr indent="1371600" algn="ctr" defTabSz="584200">
        <a:defRPr sz="8000">
          <a:solidFill>
            <a:srgbClr val="FFFFFF"/>
          </a:solidFill>
          <a:latin typeface="+mn-lt"/>
          <a:ea typeface="+mn-ea"/>
          <a:cs typeface="+mn-cs"/>
          <a:sym typeface="Gill Sans"/>
        </a:defRPr>
      </a:lvl7pPr>
      <a:lvl8pPr indent="1600200" algn="ctr" defTabSz="584200">
        <a:defRPr sz="8000">
          <a:solidFill>
            <a:srgbClr val="FFFFFF"/>
          </a:solidFill>
          <a:latin typeface="+mn-lt"/>
          <a:ea typeface="+mn-ea"/>
          <a:cs typeface="+mn-cs"/>
          <a:sym typeface="Gill Sans"/>
        </a:defRPr>
      </a:lvl8pPr>
      <a:lvl9pPr indent="1828800" algn="ctr" defTabSz="584200">
        <a:defRPr sz="8000">
          <a:solidFill>
            <a:srgbClr val="FFFFFF"/>
          </a:solidFill>
          <a:latin typeface="+mn-lt"/>
          <a:ea typeface="+mn-ea"/>
          <a:cs typeface="+mn-cs"/>
          <a:sym typeface="Gill Sans"/>
        </a:defRPr>
      </a:lvl9pPr>
    </p:titleStyle>
    <p:bodyStyle>
      <a:lvl1pPr marL="886324" indent="-556124" defTabSz="584200">
        <a:spcBef>
          <a:spcPts val="2300"/>
        </a:spcBef>
        <a:buSzPct val="171000"/>
        <a:buChar char="•"/>
        <a:defRPr sz="4000">
          <a:solidFill>
            <a:srgbClr val="FFFFFF"/>
          </a:solidFill>
          <a:latin typeface="+mn-lt"/>
          <a:ea typeface="+mn-ea"/>
          <a:cs typeface="+mn-cs"/>
          <a:sym typeface="Gill Sans"/>
        </a:defRPr>
      </a:lvl1pPr>
      <a:lvl2pPr marL="1318124" indent="-556124" defTabSz="584200">
        <a:spcBef>
          <a:spcPts val="2300"/>
        </a:spcBef>
        <a:buSzPct val="171000"/>
        <a:buChar char="•"/>
        <a:defRPr sz="4000">
          <a:solidFill>
            <a:srgbClr val="FFFFFF"/>
          </a:solidFill>
          <a:latin typeface="+mn-lt"/>
          <a:ea typeface="+mn-ea"/>
          <a:cs typeface="+mn-cs"/>
          <a:sym typeface="Gill Sans"/>
        </a:defRPr>
      </a:lvl2pPr>
      <a:lvl3pPr marL="1762624" indent="-556124" defTabSz="584200">
        <a:spcBef>
          <a:spcPts val="2300"/>
        </a:spcBef>
        <a:buSzPct val="171000"/>
        <a:buChar char="•"/>
        <a:defRPr sz="4000">
          <a:solidFill>
            <a:srgbClr val="FFFFFF"/>
          </a:solidFill>
          <a:latin typeface="+mn-lt"/>
          <a:ea typeface="+mn-ea"/>
          <a:cs typeface="+mn-cs"/>
          <a:sym typeface="Gill Sans"/>
        </a:defRPr>
      </a:lvl3pPr>
      <a:lvl4pPr marL="2219824" indent="-556124" defTabSz="584200">
        <a:spcBef>
          <a:spcPts val="2300"/>
        </a:spcBef>
        <a:buSzPct val="171000"/>
        <a:buChar char="•"/>
        <a:defRPr sz="4000">
          <a:solidFill>
            <a:srgbClr val="FFFFFF"/>
          </a:solidFill>
          <a:latin typeface="+mn-lt"/>
          <a:ea typeface="+mn-ea"/>
          <a:cs typeface="+mn-cs"/>
          <a:sym typeface="Gill Sans"/>
        </a:defRPr>
      </a:lvl4pPr>
      <a:lvl5pPr marL="2651624" indent="-556124" defTabSz="584200">
        <a:spcBef>
          <a:spcPts val="2300"/>
        </a:spcBef>
        <a:buSzPct val="171000"/>
        <a:buChar char="•"/>
        <a:defRPr sz="4000">
          <a:solidFill>
            <a:srgbClr val="FFFFFF"/>
          </a:solidFill>
          <a:latin typeface="+mn-lt"/>
          <a:ea typeface="+mn-ea"/>
          <a:cs typeface="+mn-cs"/>
          <a:sym typeface="Gill Sans"/>
        </a:defRPr>
      </a:lvl5pPr>
      <a:lvl6pPr marL="3007224" indent="-556124" defTabSz="584200">
        <a:spcBef>
          <a:spcPts val="2300"/>
        </a:spcBef>
        <a:buSzPct val="171000"/>
        <a:buChar char="•"/>
        <a:defRPr sz="4000">
          <a:solidFill>
            <a:srgbClr val="FFFFFF"/>
          </a:solidFill>
          <a:latin typeface="+mn-lt"/>
          <a:ea typeface="+mn-ea"/>
          <a:cs typeface="+mn-cs"/>
          <a:sym typeface="Gill Sans"/>
        </a:defRPr>
      </a:lvl6pPr>
      <a:lvl7pPr marL="3362824" indent="-556124" defTabSz="584200">
        <a:spcBef>
          <a:spcPts val="2300"/>
        </a:spcBef>
        <a:buSzPct val="171000"/>
        <a:buChar char="•"/>
        <a:defRPr sz="4000">
          <a:solidFill>
            <a:srgbClr val="FFFFFF"/>
          </a:solidFill>
          <a:latin typeface="+mn-lt"/>
          <a:ea typeface="+mn-ea"/>
          <a:cs typeface="+mn-cs"/>
          <a:sym typeface="Gill Sans"/>
        </a:defRPr>
      </a:lvl7pPr>
      <a:lvl8pPr marL="3718424" indent="-556124" defTabSz="584200">
        <a:spcBef>
          <a:spcPts val="2300"/>
        </a:spcBef>
        <a:buSzPct val="171000"/>
        <a:buChar char="•"/>
        <a:defRPr sz="4000">
          <a:solidFill>
            <a:srgbClr val="FFFFFF"/>
          </a:solidFill>
          <a:latin typeface="+mn-lt"/>
          <a:ea typeface="+mn-ea"/>
          <a:cs typeface="+mn-cs"/>
          <a:sym typeface="Gill Sans"/>
        </a:defRPr>
      </a:lvl8pPr>
      <a:lvl9pPr marL="4074024" indent="-556124" defTabSz="584200">
        <a:spcBef>
          <a:spcPts val="2300"/>
        </a:spcBef>
        <a:buSzPct val="171000"/>
        <a:buChar char="•"/>
        <a:defRPr sz="4000">
          <a:solidFill>
            <a:srgbClr val="FFFFFF"/>
          </a:solidFill>
          <a:latin typeface="+mn-lt"/>
          <a:ea typeface="+mn-ea"/>
          <a:cs typeface="+mn-cs"/>
          <a:sym typeface="Gill Sans"/>
        </a:defRPr>
      </a:lvl9pPr>
    </p:bodyStyle>
    <p:otherStyle>
      <a:lvl1pPr algn="ctr" defTabSz="584200">
        <a:defRPr sz="1600">
          <a:solidFill>
            <a:schemeClr val="tx1"/>
          </a:solidFill>
          <a:latin typeface="+mn-lt"/>
          <a:ea typeface="+mn-ea"/>
          <a:cs typeface="+mn-cs"/>
          <a:sym typeface="Gill Sans"/>
        </a:defRPr>
      </a:lvl1pPr>
      <a:lvl2pPr indent="228600" algn="ctr" defTabSz="584200">
        <a:defRPr sz="1600">
          <a:solidFill>
            <a:schemeClr val="tx1"/>
          </a:solidFill>
          <a:latin typeface="+mn-lt"/>
          <a:ea typeface="+mn-ea"/>
          <a:cs typeface="+mn-cs"/>
          <a:sym typeface="Gill Sans"/>
        </a:defRPr>
      </a:lvl2pPr>
      <a:lvl3pPr indent="457200" algn="ctr" defTabSz="584200">
        <a:defRPr sz="1600">
          <a:solidFill>
            <a:schemeClr val="tx1"/>
          </a:solidFill>
          <a:latin typeface="+mn-lt"/>
          <a:ea typeface="+mn-ea"/>
          <a:cs typeface="+mn-cs"/>
          <a:sym typeface="Gill Sans"/>
        </a:defRPr>
      </a:lvl3pPr>
      <a:lvl4pPr indent="685800" algn="ctr" defTabSz="584200">
        <a:defRPr sz="1600">
          <a:solidFill>
            <a:schemeClr val="tx1"/>
          </a:solidFill>
          <a:latin typeface="+mn-lt"/>
          <a:ea typeface="+mn-ea"/>
          <a:cs typeface="+mn-cs"/>
          <a:sym typeface="Gill Sans"/>
        </a:defRPr>
      </a:lvl4pPr>
      <a:lvl5pPr indent="914400" algn="ctr" defTabSz="584200">
        <a:defRPr sz="1600">
          <a:solidFill>
            <a:schemeClr val="tx1"/>
          </a:solidFill>
          <a:latin typeface="+mn-lt"/>
          <a:ea typeface="+mn-ea"/>
          <a:cs typeface="+mn-cs"/>
          <a:sym typeface="Gill Sans"/>
        </a:defRPr>
      </a:lvl5pPr>
      <a:lvl6pPr indent="1143000" algn="ctr" defTabSz="584200">
        <a:defRPr sz="1600">
          <a:solidFill>
            <a:schemeClr val="tx1"/>
          </a:solidFill>
          <a:latin typeface="+mn-lt"/>
          <a:ea typeface="+mn-ea"/>
          <a:cs typeface="+mn-cs"/>
          <a:sym typeface="Gill Sans"/>
        </a:defRPr>
      </a:lvl6pPr>
      <a:lvl7pPr indent="1371600" algn="ctr" defTabSz="584200">
        <a:defRPr sz="1600">
          <a:solidFill>
            <a:schemeClr val="tx1"/>
          </a:solidFill>
          <a:latin typeface="+mn-lt"/>
          <a:ea typeface="+mn-ea"/>
          <a:cs typeface="+mn-cs"/>
          <a:sym typeface="Gill Sans"/>
        </a:defRPr>
      </a:lvl7pPr>
      <a:lvl8pPr indent="1600200" algn="ctr" defTabSz="584200">
        <a:defRPr sz="1600">
          <a:solidFill>
            <a:schemeClr val="tx1"/>
          </a:solidFill>
          <a:latin typeface="+mn-lt"/>
          <a:ea typeface="+mn-ea"/>
          <a:cs typeface="+mn-cs"/>
          <a:sym typeface="Gill Sans"/>
        </a:defRPr>
      </a:lvl8pPr>
      <a:lvl9pPr indent="1828800" algn="ctr" defTabSz="584200">
        <a:defRPr sz="1600">
          <a:solidFill>
            <a:schemeClr val="tx1"/>
          </a:solidFill>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5.png"/><Relationship Id="rId6" Type="http://schemas.openxmlformats.org/officeDocument/2006/relationships/image" Target="../media/image4.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tif"/><Relationship Id="rId3" Type="http://schemas.openxmlformats.org/officeDocument/2006/relationships/image" Target="../media/image9.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facebook.com/andygbannister"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5.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2.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5.png"/><Relationship Id="rId6" Type="http://schemas.openxmlformats.org/officeDocument/2006/relationships/image" Target="../media/image4.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4" name="Shape 64"/>
          <p:cNvSpPr/>
          <p:nvPr/>
        </p:nvSpPr>
        <p:spPr>
          <a:xfrm>
            <a:off x="3546433" y="1981740"/>
            <a:ext cx="8356601" cy="649387"/>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www.rzim.ca</a:t>
            </a:r>
          </a:p>
        </p:txBody>
      </p:sp>
      <p:pic>
        <p:nvPicPr>
          <p:cNvPr id="65" name="droppedImage.tiff"/>
          <p:cNvPicPr/>
          <p:nvPr/>
        </p:nvPicPr>
        <p:blipFill>
          <a:blip r:embed="rId2">
            <a:extLst/>
          </a:blip>
          <a:stretch>
            <a:fillRect/>
          </a:stretch>
        </p:blipFill>
        <p:spPr>
          <a:xfrm>
            <a:off x="2104718" y="1651000"/>
            <a:ext cx="1310868" cy="1310868"/>
          </a:xfrm>
          <a:prstGeom prst="rect">
            <a:avLst/>
          </a:prstGeom>
          <a:ln w="12700">
            <a:miter lim="400000"/>
          </a:ln>
        </p:spPr>
      </p:pic>
      <p:pic>
        <p:nvPicPr>
          <p:cNvPr id="66" name="droppedImage.tiff"/>
          <p:cNvPicPr/>
          <p:nvPr/>
        </p:nvPicPr>
        <p:blipFill>
          <a:blip r:embed="rId3">
            <a:extLst/>
          </a:blip>
          <a:stretch>
            <a:fillRect/>
          </a:stretch>
        </p:blipFill>
        <p:spPr>
          <a:xfrm>
            <a:off x="2280498" y="3063467"/>
            <a:ext cx="959307" cy="959307"/>
          </a:xfrm>
          <a:prstGeom prst="rect">
            <a:avLst/>
          </a:prstGeom>
          <a:ln w="12700">
            <a:miter lim="400000"/>
          </a:ln>
        </p:spPr>
      </p:pic>
      <p:sp>
        <p:nvSpPr>
          <p:cNvPr id="67" name="Shape 67"/>
          <p:cNvSpPr/>
          <p:nvPr/>
        </p:nvSpPr>
        <p:spPr>
          <a:xfrm>
            <a:off x="3546433" y="3123970"/>
            <a:ext cx="8356601" cy="838300"/>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@andygbannister</a:t>
            </a:r>
          </a:p>
        </p:txBody>
      </p:sp>
      <p:pic>
        <p:nvPicPr>
          <p:cNvPr id="68" name="droppedImage.tiff"/>
          <p:cNvPicPr/>
          <p:nvPr/>
        </p:nvPicPr>
        <p:blipFill>
          <a:blip r:embed="rId4">
            <a:extLst/>
          </a:blip>
          <a:stretch>
            <a:fillRect/>
          </a:stretch>
        </p:blipFill>
        <p:spPr>
          <a:xfrm>
            <a:off x="2253636" y="4463210"/>
            <a:ext cx="1013032" cy="1005179"/>
          </a:xfrm>
          <a:prstGeom prst="rect">
            <a:avLst/>
          </a:prstGeom>
          <a:ln w="12700">
            <a:miter lim="400000"/>
          </a:ln>
        </p:spPr>
      </p:pic>
      <p:sp>
        <p:nvSpPr>
          <p:cNvPr id="69" name="Shape 69"/>
          <p:cNvSpPr/>
          <p:nvPr/>
        </p:nvSpPr>
        <p:spPr>
          <a:xfrm>
            <a:off x="3546433" y="4546649"/>
            <a:ext cx="8356601" cy="838300"/>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facebook.com/andygbannister</a:t>
            </a:r>
          </a:p>
        </p:txBody>
      </p:sp>
      <p:sp>
        <p:nvSpPr>
          <p:cNvPr id="70" name="Shape 70"/>
          <p:cNvSpPr/>
          <p:nvPr/>
        </p:nvSpPr>
        <p:spPr>
          <a:xfrm>
            <a:off x="1428608" y="799603"/>
            <a:ext cx="10099776" cy="5156735"/>
          </a:xfrm>
          <a:prstGeom prst="roundRect">
            <a:avLst>
              <a:gd name="adj" fmla="val 15717"/>
            </a:avLst>
          </a:prstGeom>
          <a:ln w="63500">
            <a:solidFill>
              <a:srgbClr val="FFFFFF"/>
            </a:solidFill>
            <a:miter lim="400000"/>
          </a:ln>
        </p:spPr>
        <p:txBody>
          <a:bodyPr lIns="0" tIns="0" rIns="0" bIns="0" anchor="ctr"/>
          <a:lstStyle/>
          <a:p>
            <a:pPr lvl="0">
              <a:defRPr sz="2400">
                <a:effectLst>
                  <a:outerShdw sx="100000" sy="100000" kx="0" ky="0" algn="b" rotWithShape="0" blurRad="38100" dist="12700" dir="5400000">
                    <a:srgbClr val="000000">
                      <a:alpha val="50000"/>
                    </a:srgbClr>
                  </a:outerShdw>
                </a:effectLst>
              </a:defRPr>
            </a:pPr>
          </a:p>
        </p:txBody>
      </p:sp>
      <p:sp>
        <p:nvSpPr>
          <p:cNvPr id="71" name="Shape 71"/>
          <p:cNvSpPr/>
          <p:nvPr/>
        </p:nvSpPr>
        <p:spPr>
          <a:xfrm>
            <a:off x="4445000" y="406400"/>
            <a:ext cx="4066993" cy="838300"/>
          </a:xfrm>
          <a:prstGeom prst="rect">
            <a:avLst/>
          </a:prstGeom>
          <a:solidFill/>
          <a:ln w="25400">
            <a:miter lim="400000"/>
          </a:ln>
        </p:spPr>
        <p:txBody>
          <a:bodyPr lIns="0" tIns="0" rIns="0" bIns="0" anchor="ctr"/>
          <a:lstStyle/>
          <a:p>
            <a:pPr lvl="0">
              <a:defRPr sz="2400">
                <a:effectLst>
                  <a:outerShdw sx="100000" sy="100000" kx="0" ky="0" algn="b" rotWithShape="0" blurRad="38100" dist="12700" dir="5400000">
                    <a:srgbClr val="000000">
                      <a:alpha val="50000"/>
                    </a:srgbClr>
                  </a:outerShdw>
                </a:effectLst>
              </a:defRPr>
            </a:pPr>
          </a:p>
        </p:txBody>
      </p:sp>
      <p:pic>
        <p:nvPicPr>
          <p:cNvPr id="72" name="droppedImage.png"/>
          <p:cNvPicPr/>
          <p:nvPr/>
        </p:nvPicPr>
        <p:blipFill>
          <a:blip r:embed="rId5">
            <a:extLst/>
          </a:blip>
          <a:stretch>
            <a:fillRect/>
          </a:stretch>
        </p:blipFill>
        <p:spPr>
          <a:xfrm>
            <a:off x="4720412" y="317500"/>
            <a:ext cx="3563976" cy="1019374"/>
          </a:xfrm>
          <a:prstGeom prst="rect">
            <a:avLst/>
          </a:prstGeom>
          <a:ln w="12700">
            <a:miter lim="400000"/>
          </a:ln>
          <a:effectLst>
            <a:reflection blurRad="0" stA="20468" stPos="0" endA="0" endPos="40000" dist="0" dir="5400000" fadeDir="5400000" sx="100000" sy="-100000" kx="0" ky="0" algn="bl" rotWithShape="0"/>
          </a:effectLst>
        </p:spPr>
      </p:pic>
      <p:pic>
        <p:nvPicPr>
          <p:cNvPr id="73" name="pasted-image.tif"/>
          <p:cNvPicPr/>
          <p:nvPr/>
        </p:nvPicPr>
        <p:blipFill>
          <a:blip r:embed="rId6">
            <a:extLst/>
          </a:blip>
          <a:stretch>
            <a:fillRect/>
          </a:stretch>
        </p:blipFill>
        <p:spPr>
          <a:xfrm>
            <a:off x="1677084" y="6270426"/>
            <a:ext cx="9650632" cy="2379967"/>
          </a:xfrm>
          <a:prstGeom prst="rect">
            <a:avLst/>
          </a:prstGeom>
          <a:ln w="12700">
            <a:miter lim="400000"/>
          </a:ln>
        </p:spPr>
      </p:pic>
      <p:sp>
        <p:nvSpPr>
          <p:cNvPr id="74" name="Shape 74"/>
          <p:cNvSpPr/>
          <p:nvPr/>
        </p:nvSpPr>
        <p:spPr>
          <a:xfrm>
            <a:off x="2324100" y="8686899"/>
            <a:ext cx="8356600" cy="838300"/>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www.burningquestions.ca</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2" name="pasted-image.tif"/>
          <p:cNvPicPr/>
          <p:nvPr/>
        </p:nvPicPr>
        <p:blipFill>
          <a:blip r:embed="rId2">
            <a:extLst/>
          </a:blip>
          <a:stretch>
            <a:fillRect/>
          </a:stretch>
        </p:blipFill>
        <p:spPr>
          <a:xfrm>
            <a:off x="383674" y="543983"/>
            <a:ext cx="12237452" cy="8153202"/>
          </a:xfrm>
          <a:prstGeom prst="rect">
            <a:avLst/>
          </a:prstGeom>
          <a:ln w="12700">
            <a:miter lim="400000"/>
          </a:ln>
        </p:spPr>
      </p:pic>
    </p:spTree>
  </p:cSld>
  <p:clrMapOvr>
    <a:masterClrMapping/>
  </p:clrMapOvr>
  <p:transition spd="slow" advClick="1">
    <p:fade thruBlk="1"/>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4" name="pasted-image.tif"/>
          <p:cNvPicPr/>
          <p:nvPr/>
        </p:nvPicPr>
        <p:blipFill>
          <a:blip r:embed="rId2">
            <a:extLst/>
          </a:blip>
          <a:stretch>
            <a:fillRect/>
          </a:stretch>
        </p:blipFill>
        <p:spPr>
          <a:xfrm>
            <a:off x="3133493" y="609600"/>
            <a:ext cx="6737814" cy="6737813"/>
          </a:xfrm>
          <a:prstGeom prst="rect">
            <a:avLst/>
          </a:prstGeom>
          <a:ln w="12700">
            <a:miter lim="400000"/>
          </a:ln>
          <a:effectLst>
            <a:reflection blurRad="0" stA="50000" stPos="0" endA="0" endPos="40000" dist="0" dir="5400000" fadeDir="5400000" sx="100000" sy="-100000" kx="0" ky="0" algn="bl" rotWithShape="0"/>
          </a:effectLst>
        </p:spPr>
      </p:pic>
      <p:sp>
        <p:nvSpPr>
          <p:cNvPr id="105" name="Shape 105"/>
          <p:cNvSpPr/>
          <p:nvPr/>
        </p:nvSpPr>
        <p:spPr>
          <a:xfrm>
            <a:off x="266964" y="8014923"/>
            <a:ext cx="12470872" cy="152294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482600" marR="482600" defTabSz="482600">
              <a:lnSpc>
                <a:spcPct val="130000"/>
              </a:lnSpc>
              <a:spcBef>
                <a:spcPts val="900"/>
              </a:spcBef>
              <a:defRPr sz="5400"/>
            </a:lvl1pPr>
          </a:lstStyle>
          <a:p>
            <a:pPr lvl="0">
              <a:defRPr sz="1800">
                <a:solidFill>
                  <a:srgbClr val="000000"/>
                </a:solidFill>
              </a:defRPr>
            </a:pPr>
            <a:r>
              <a:rPr sz="5400">
                <a:solidFill>
                  <a:srgbClr val="FFFFFF"/>
                </a:solidFill>
              </a:rPr>
              <a:t>Atheism functions as an identity marker</a:t>
            </a:r>
          </a:p>
        </p:txBody>
      </p:sp>
    </p:spTree>
  </p:cSld>
  <p:clrMapOvr>
    <a:masterClrMapping/>
  </p:clrMapOvr>
  <p:transition spd="slow"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7" name="pasted-image.tif"/>
          <p:cNvPicPr/>
          <p:nvPr/>
        </p:nvPicPr>
        <p:blipFill>
          <a:blip r:embed="rId2">
            <a:extLst/>
          </a:blip>
          <a:stretch>
            <a:fillRect/>
          </a:stretch>
        </p:blipFill>
        <p:spPr>
          <a:xfrm>
            <a:off x="4508500" y="4364566"/>
            <a:ext cx="8255000" cy="4648201"/>
          </a:xfrm>
          <a:prstGeom prst="rect">
            <a:avLst/>
          </a:prstGeom>
          <a:ln w="12700">
            <a:miter lim="400000"/>
          </a:ln>
          <a:effectLst>
            <a:reflection blurRad="0" stA="50000" stPos="0" endA="0" endPos="40000" dist="0" dir="5400000" fadeDir="5400000" sx="100000" sy="-100000" kx="0" ky="0" algn="bl" rotWithShape="0"/>
          </a:effectLst>
        </p:spPr>
      </p:pic>
      <p:pic>
        <p:nvPicPr>
          <p:cNvPr id="108" name="pasted-image.tif"/>
          <p:cNvPicPr/>
          <p:nvPr/>
        </p:nvPicPr>
        <p:blipFill>
          <a:blip r:embed="rId3">
            <a:extLst/>
          </a:blip>
          <a:stretch>
            <a:fillRect/>
          </a:stretch>
        </p:blipFill>
        <p:spPr>
          <a:xfrm>
            <a:off x="368300" y="266700"/>
            <a:ext cx="4013200" cy="5346700"/>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slow" advClick="1">
    <p:fade thruBlk="1"/>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10" name="worldview.png"/>
          <p:cNvPicPr/>
          <p:nvPr/>
        </p:nvPicPr>
        <p:blipFill>
          <a:blip r:embed="rId2">
            <a:extLst/>
          </a:blip>
          <a:stretch>
            <a:fillRect/>
          </a:stretch>
        </p:blipFill>
        <p:spPr>
          <a:xfrm>
            <a:off x="2481018" y="386546"/>
            <a:ext cx="8042908" cy="6196834"/>
          </a:xfrm>
          <a:prstGeom prst="rect">
            <a:avLst/>
          </a:prstGeom>
          <a:ln w="12700">
            <a:miter lim="400000"/>
          </a:ln>
          <a:effectLst>
            <a:outerShdw sx="100000" sy="100000" kx="0" ky="0" algn="b" rotWithShape="0" blurRad="127000" dist="76200" dir="2700000">
              <a:srgbClr val="000000">
                <a:alpha val="75000"/>
              </a:srgbClr>
            </a:outerShdw>
            <a:reflection blurRad="0" stA="50000" stPos="0" endA="0" endPos="40000" dist="0" dir="5400000" fadeDir="5400000" sx="100000" sy="-100000" kx="0" ky="0" algn="bl" rotWithShape="0"/>
          </a:effectLst>
        </p:spPr>
      </p:pic>
      <p:sp>
        <p:nvSpPr>
          <p:cNvPr id="111" name="Shape 111"/>
          <p:cNvSpPr/>
          <p:nvPr/>
        </p:nvSpPr>
        <p:spPr>
          <a:xfrm>
            <a:off x="533929" y="6871074"/>
            <a:ext cx="11936942" cy="253979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482600" marR="482600" defTabSz="482600">
              <a:spcBef>
                <a:spcPts val="900"/>
              </a:spcBef>
              <a:defRPr sz="7000"/>
            </a:lvl1pPr>
          </a:lstStyle>
          <a:p>
            <a:pPr lvl="0">
              <a:defRPr sz="1800">
                <a:solidFill>
                  <a:srgbClr val="000000"/>
                </a:solidFill>
              </a:defRPr>
            </a:pPr>
            <a:r>
              <a:rPr sz="7000">
                <a:solidFill>
                  <a:srgbClr val="FFFFFF"/>
                </a:solidFill>
              </a:rPr>
              <a:t>Atheism is a belief system as much as any other worldview</a:t>
            </a:r>
          </a:p>
        </p:txBody>
      </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3" name="Shape 113"/>
          <p:cNvSpPr/>
          <p:nvPr/>
        </p:nvSpPr>
        <p:spPr>
          <a:xfrm>
            <a:off x="256911" y="1188177"/>
            <a:ext cx="12490978" cy="885044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4600">
                <a:solidFill>
                  <a:srgbClr val="FFFC79"/>
                </a:solidFill>
              </a:rPr>
              <a:t>“Atheism is a religion of sorts, or can be. Many atheists are quite religious, holding their views about God with the conviction of zealots and evangelizing with verve … It stands at the center of their lives, defining who they are, how they think, and with whom they associate. The question of God is never far from their minds.”</a:t>
            </a:r>
            <a:endParaRPr sz="4600">
              <a:solidFill>
                <a:srgbClr val="FFFC79"/>
              </a:solidFill>
            </a:endParaRPr>
          </a:p>
          <a:p>
            <a:pPr lvl="0" marL="482600" marR="482600" algn="r" defTabSz="482600">
              <a:lnSpc>
                <a:spcPct val="130000"/>
              </a:lnSpc>
              <a:spcBef>
                <a:spcPts val="900"/>
              </a:spcBef>
              <a:defRPr sz="1800">
                <a:solidFill>
                  <a:srgbClr val="000000"/>
                </a:solidFill>
              </a:defRPr>
            </a:pPr>
            <a:r>
              <a:rPr sz="5000">
                <a:solidFill>
                  <a:srgbClr val="FFFFFF"/>
                </a:solidFill>
              </a:rPr>
              <a:t>Stephen Prothero</a:t>
            </a:r>
            <a:br>
              <a:rPr sz="5000">
                <a:solidFill>
                  <a:srgbClr val="FFFFFF"/>
                </a:solidFill>
              </a:rPr>
            </a:br>
            <a:r>
              <a:rPr sz="3000">
                <a:solidFill>
                  <a:srgbClr val="FFFFFF"/>
                </a:solidFill>
              </a:rPr>
              <a:t>(Boston University)</a:t>
            </a:r>
          </a:p>
        </p:txBody>
      </p:sp>
    </p:spTree>
  </p:cSld>
  <p:clrMapOvr>
    <a:masterClrMapping/>
  </p:clrMapOvr>
  <mc:AlternateContent xmlns:mc="http://schemas.openxmlformats.org/markup-compatibility/2006">
    <mc:Choice xmlns:p14="http://schemas.microsoft.com/office/powerpoint/2010/main" Requires="p14">
      <p:transition spd="med" advClick="1">
        <p14:prism dir="l"/>
      </p:transition>
    </mc:Choice>
    <mc:Fallback>
      <p:transition xmlns:p14="http://schemas.microsoft.com/office/powerpoint/2010/main" spd="med" advClick="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5" name="Shape 115"/>
          <p:cNvSpPr/>
          <p:nvPr/>
        </p:nvSpPr>
        <p:spPr>
          <a:xfrm>
            <a:off x="256911" y="3689052"/>
            <a:ext cx="12490978" cy="384869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700">
                <a:solidFill>
                  <a:srgbClr val="FFFC79"/>
                </a:solidFill>
              </a:rPr>
              <a:t>“Religion: a unified system of beliefs and practices relative to sacred things.”</a:t>
            </a:r>
            <a:endParaRPr sz="5700">
              <a:solidFill>
                <a:srgbClr val="FFFC79"/>
              </a:solidFill>
            </a:endParaRPr>
          </a:p>
          <a:p>
            <a:pPr lvl="0" marL="482600" marR="482600" algn="r" defTabSz="482600">
              <a:lnSpc>
                <a:spcPct val="130000"/>
              </a:lnSpc>
              <a:spcBef>
                <a:spcPts val="900"/>
              </a:spcBef>
              <a:defRPr sz="1800">
                <a:solidFill>
                  <a:srgbClr val="000000"/>
                </a:solidFill>
              </a:defRPr>
            </a:pPr>
            <a:r>
              <a:rPr sz="5000">
                <a:solidFill>
                  <a:srgbClr val="FFFFFF"/>
                </a:solidFill>
              </a:rPr>
              <a:t>Émile Durkheim</a:t>
            </a:r>
          </a:p>
        </p:txBody>
      </p:sp>
    </p:spTree>
  </p:cSld>
  <p:clrMapOvr>
    <a:masterClrMapping/>
  </p:clrMapOvr>
  <p:transition spd="slow" advClick="1">
    <p:push dir="l"/>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17" name="Shape 117"/>
          <p:cNvSpPr/>
          <p:nvPr/>
        </p:nvSpPr>
        <p:spPr>
          <a:xfrm>
            <a:off x="2578100" y="2654300"/>
            <a:ext cx="7835900" cy="57404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lstStyle/>
          <a:p>
            <a:pPr lvl="0">
              <a:spcBef>
                <a:spcPts val="4300"/>
              </a:spcBef>
              <a:defRPr sz="1800">
                <a:solidFill>
                  <a:srgbClr val="000000"/>
                </a:solidFill>
              </a:defRPr>
            </a:pPr>
            <a:r>
              <a:rPr sz="6000">
                <a:solidFill>
                  <a:srgbClr val="FFFFFF"/>
                </a:solidFill>
              </a:rPr>
              <a:t>Origin</a:t>
            </a:r>
            <a:endParaRPr sz="6000">
              <a:solidFill>
                <a:srgbClr val="FFFFFF"/>
              </a:solidFill>
            </a:endParaRPr>
          </a:p>
          <a:p>
            <a:pPr lvl="0">
              <a:spcBef>
                <a:spcPts val="4300"/>
              </a:spcBef>
              <a:defRPr sz="1800">
                <a:solidFill>
                  <a:srgbClr val="000000"/>
                </a:solidFill>
              </a:defRPr>
            </a:pPr>
            <a:r>
              <a:rPr sz="6000">
                <a:solidFill>
                  <a:srgbClr val="FFFFFF"/>
                </a:solidFill>
              </a:rPr>
              <a:t>Meaning</a:t>
            </a:r>
            <a:endParaRPr sz="6000">
              <a:solidFill>
                <a:srgbClr val="FFFFFF"/>
              </a:solidFill>
            </a:endParaRPr>
          </a:p>
          <a:p>
            <a:pPr lvl="0">
              <a:spcBef>
                <a:spcPts val="4300"/>
              </a:spcBef>
              <a:defRPr sz="1800">
                <a:solidFill>
                  <a:srgbClr val="000000"/>
                </a:solidFill>
              </a:defRPr>
            </a:pPr>
            <a:r>
              <a:rPr sz="6000">
                <a:solidFill>
                  <a:srgbClr val="FFFFFF"/>
                </a:solidFill>
              </a:rPr>
              <a:t>Morality</a:t>
            </a:r>
            <a:endParaRPr sz="6000">
              <a:solidFill>
                <a:srgbClr val="FFFFFF"/>
              </a:solidFill>
            </a:endParaRPr>
          </a:p>
          <a:p>
            <a:pPr lvl="0">
              <a:spcBef>
                <a:spcPts val="4300"/>
              </a:spcBef>
              <a:defRPr sz="1800">
                <a:solidFill>
                  <a:srgbClr val="000000"/>
                </a:solidFill>
              </a:defRPr>
            </a:pPr>
            <a:r>
              <a:rPr sz="6000">
                <a:solidFill>
                  <a:srgbClr val="FFFFFF"/>
                </a:solidFill>
              </a:rPr>
              <a:t>Destiny</a:t>
            </a:r>
          </a:p>
        </p:txBody>
      </p:sp>
      <p:sp>
        <p:nvSpPr>
          <p:cNvPr id="118" name="Shape 118"/>
          <p:cNvSpPr/>
          <p:nvPr/>
        </p:nvSpPr>
        <p:spPr>
          <a:xfrm>
            <a:off x="1753722" y="825500"/>
            <a:ext cx="9486901" cy="21463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defTabSz="457200">
              <a:lnSpc>
                <a:spcPts val="9500"/>
              </a:lnSpc>
              <a:tabLst>
                <a:tab pos="1066800" algn="l"/>
              </a:tabLst>
              <a:defRPr sz="6000">
                <a:solidFill>
                  <a:srgbClr val="FFFB00"/>
                </a:solidFill>
                <a:latin typeface="Gill Sans SemiBold"/>
                <a:ea typeface="Gill Sans SemiBold"/>
                <a:cs typeface="Gill Sans SemiBold"/>
                <a:sym typeface="Gill Sans SemiBold"/>
              </a:defRPr>
            </a:lvl1pPr>
          </a:lstStyle>
          <a:p>
            <a:pPr lvl="0">
              <a:defRPr sz="1800">
                <a:solidFill>
                  <a:srgbClr val="000000"/>
                </a:solidFill>
              </a:defRPr>
            </a:pPr>
            <a:r>
              <a:rPr sz="6000">
                <a:solidFill>
                  <a:srgbClr val="FFFB00"/>
                </a:solidFill>
              </a:rPr>
              <a:t>Four ‘Ultimate’ Questions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9" grpId="1" fill="hold">
                                  <p:stCondLst>
                                    <p:cond delay="0"/>
                                  </p:stCondLst>
                                  <p:iterate type="lt" backwards="0">
                                    <p:tmAbs val="0"/>
                                  </p:iterate>
                                  <p:childTnLst>
                                    <p:set>
                                      <p:cBhvr>
                                        <p:cTn id="6" fill="hold"/>
                                        <p:tgtEl>
                                          <p:spTgt spid="118"/>
                                        </p:tgtEl>
                                        <p:attrNameLst>
                                          <p:attrName>style.visibility</p:attrName>
                                        </p:attrNameLst>
                                      </p:cBhvr>
                                      <p:to>
                                        <p:strVal val="visible"/>
                                      </p:to>
                                    </p:set>
                                    <p:animEffect filter="dissolve" transition="in">
                                      <p:cBhvr>
                                        <p:cTn id="7" dur="2000"/>
                                        <p:tgtEl>
                                          <p:spTgt spid="118"/>
                                        </p:tgtEl>
                                      </p:cBhvr>
                                    </p:animEffect>
                                  </p:childTnLst>
                                </p:cTn>
                              </p:par>
                            </p:childTnLst>
                          </p:cTn>
                        </p:par>
                        <p:par>
                          <p:cTn id="8" fill="hold">
                            <p:stCondLst>
                              <p:cond delay="2000"/>
                            </p:stCondLst>
                            <p:childTnLst>
                              <p:par>
                                <p:cTn id="9" nodeType="afterEffect" presetClass="entr" presetSubtype="2" presetID="2" grpId="2" fill="hold">
                                  <p:stCondLst>
                                    <p:cond delay="0"/>
                                  </p:stCondLst>
                                  <p:iterate type="el" backwards="0">
                                    <p:tmAbs val="0"/>
                                  </p:iterate>
                                  <p:childTnLst>
                                    <p:set>
                                      <p:cBhvr>
                                        <p:cTn id="10" fill="hold"/>
                                        <p:tgtEl>
                                          <p:spTgt spid="117">
                                            <p:bg/>
                                          </p:spTgt>
                                        </p:tgtEl>
                                        <p:attrNameLst>
                                          <p:attrName>style.visibility</p:attrName>
                                        </p:attrNameLst>
                                      </p:cBhvr>
                                      <p:to>
                                        <p:strVal val="visible"/>
                                      </p:to>
                                    </p:set>
                                    <p:anim calcmode="lin" valueType="num">
                                      <p:cBhvr>
                                        <p:cTn id="11" dur="1000" fill="hold"/>
                                        <p:tgtEl>
                                          <p:spTgt spid="117">
                                            <p:bg/>
                                          </p:spTgt>
                                        </p:tgtEl>
                                        <p:attrNameLst>
                                          <p:attrName>ppt_x</p:attrName>
                                        </p:attrNameLst>
                                      </p:cBhvr>
                                      <p:tavLst>
                                        <p:tav tm="0">
                                          <p:val>
                                            <p:strVal val="1+#ppt_w/2"/>
                                          </p:val>
                                        </p:tav>
                                        <p:tav tm="100000">
                                          <p:val>
                                            <p:strVal val="#ppt_x"/>
                                          </p:val>
                                        </p:tav>
                                      </p:tavLst>
                                    </p:anim>
                                    <p:anim calcmode="lin" valueType="num">
                                      <p:cBhvr>
                                        <p:cTn id="12" dur="1000" fill="hold"/>
                                        <p:tgtEl>
                                          <p:spTgt spid="117">
                                            <p:bg/>
                                          </p:spTgt>
                                        </p:tgtEl>
                                        <p:attrNameLst>
                                          <p:attrName>ppt_y</p:attrName>
                                        </p:attrNameLst>
                                      </p:cBhvr>
                                      <p:tavLst>
                                        <p:tav tm="0">
                                          <p:val>
                                            <p:strVal val="#ppt_y"/>
                                          </p:val>
                                        </p:tav>
                                        <p:tav tm="100000">
                                          <p:val>
                                            <p:strVal val="#ppt_y"/>
                                          </p:val>
                                        </p:tav>
                                      </p:tavLst>
                                    </p:anim>
                                  </p:childTnLst>
                                </p:cTn>
                              </p:par>
                              <p:par>
                                <p:cTn id="13" presetClass="entr" presetSubtype="2" presetID="2" grpId="2" fill="hold">
                                  <p:stCondLst>
                                    <p:cond delay="0"/>
                                  </p:stCondLst>
                                  <p:iterate type="el" backwards="0">
                                    <p:tmAbs val="0"/>
                                  </p:iterate>
                                  <p:childTnLst>
                                    <p:set>
                                      <p:cBhvr>
                                        <p:cTn id="14" fill="hold"/>
                                        <p:tgtEl>
                                          <p:spTgt spid="117">
                                            <p:txEl>
                                              <p:pRg st="0" end="0"/>
                                            </p:txEl>
                                          </p:spTgt>
                                        </p:tgtEl>
                                        <p:attrNameLst>
                                          <p:attrName>style.visibility</p:attrName>
                                        </p:attrNameLst>
                                      </p:cBhvr>
                                      <p:to>
                                        <p:strVal val="visible"/>
                                      </p:to>
                                    </p:set>
                                    <p:anim calcmode="lin" valueType="num">
                                      <p:cBhvr>
                                        <p:cTn id="15" dur="1000" fill="hold"/>
                                        <p:tgtEl>
                                          <p:spTgt spid="117">
                                            <p:txEl>
                                              <p:pRg st="0" end="0"/>
                                            </p:txEl>
                                          </p:spTgt>
                                        </p:tgtEl>
                                        <p:attrNameLst>
                                          <p:attrName>ppt_x</p:attrName>
                                        </p:attrNameLst>
                                      </p:cBhvr>
                                      <p:tavLst>
                                        <p:tav tm="0">
                                          <p:val>
                                            <p:strVal val="1+#ppt_w/2"/>
                                          </p:val>
                                        </p:tav>
                                        <p:tav tm="100000">
                                          <p:val>
                                            <p:strVal val="#ppt_x"/>
                                          </p:val>
                                        </p:tav>
                                      </p:tavLst>
                                    </p:anim>
                                    <p:anim calcmode="lin" valueType="num">
                                      <p:cBhvr>
                                        <p:cTn id="16" dur="1000" fill="hold"/>
                                        <p:tgtEl>
                                          <p:spTgt spid="117">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nodeType="afterEffect" presetClass="entr" presetSubtype="2" presetID="2" grpId="2" fill="hold">
                                  <p:stCondLst>
                                    <p:cond delay="0"/>
                                  </p:stCondLst>
                                  <p:iterate type="el" backwards="0">
                                    <p:tmAbs val="0"/>
                                  </p:iterate>
                                  <p:childTnLst>
                                    <p:set>
                                      <p:cBhvr>
                                        <p:cTn id="19" fill="hold"/>
                                        <p:tgtEl>
                                          <p:spTgt spid="117">
                                            <p:txEl>
                                              <p:pRg st="1" end="1"/>
                                            </p:txEl>
                                          </p:spTgt>
                                        </p:tgtEl>
                                        <p:attrNameLst>
                                          <p:attrName>style.visibility</p:attrName>
                                        </p:attrNameLst>
                                      </p:cBhvr>
                                      <p:to>
                                        <p:strVal val="visible"/>
                                      </p:to>
                                    </p:set>
                                    <p:anim calcmode="lin" valueType="num">
                                      <p:cBhvr>
                                        <p:cTn id="20" dur="1000" fill="hold"/>
                                        <p:tgtEl>
                                          <p:spTgt spid="117">
                                            <p:txEl>
                                              <p:pRg st="1" end="1"/>
                                            </p:txEl>
                                          </p:spTgt>
                                        </p:tgtEl>
                                        <p:attrNameLst>
                                          <p:attrName>ppt_x</p:attrName>
                                        </p:attrNameLst>
                                      </p:cBhvr>
                                      <p:tavLst>
                                        <p:tav tm="0">
                                          <p:val>
                                            <p:strVal val="1+#ppt_w/2"/>
                                          </p:val>
                                        </p:tav>
                                        <p:tav tm="100000">
                                          <p:val>
                                            <p:strVal val="#ppt_x"/>
                                          </p:val>
                                        </p:tav>
                                      </p:tavLst>
                                    </p:anim>
                                    <p:anim calcmode="lin" valueType="num">
                                      <p:cBhvr>
                                        <p:cTn id="21" dur="1000" fill="hold"/>
                                        <p:tgtEl>
                                          <p:spTgt spid="117">
                                            <p:txEl>
                                              <p:pRg st="1" end="1"/>
                                            </p:txEl>
                                          </p:spTgt>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nodeType="afterEffect" presetClass="entr" presetSubtype="2" presetID="2" grpId="2" fill="hold">
                                  <p:stCondLst>
                                    <p:cond delay="0"/>
                                  </p:stCondLst>
                                  <p:iterate type="el" backwards="0">
                                    <p:tmAbs val="0"/>
                                  </p:iterate>
                                  <p:childTnLst>
                                    <p:set>
                                      <p:cBhvr>
                                        <p:cTn id="24" fill="hold"/>
                                        <p:tgtEl>
                                          <p:spTgt spid="117">
                                            <p:txEl>
                                              <p:pRg st="2" end="2"/>
                                            </p:txEl>
                                          </p:spTgt>
                                        </p:tgtEl>
                                        <p:attrNameLst>
                                          <p:attrName>style.visibility</p:attrName>
                                        </p:attrNameLst>
                                      </p:cBhvr>
                                      <p:to>
                                        <p:strVal val="visible"/>
                                      </p:to>
                                    </p:set>
                                    <p:anim calcmode="lin" valueType="num">
                                      <p:cBhvr>
                                        <p:cTn id="25" dur="1000" fill="hold"/>
                                        <p:tgtEl>
                                          <p:spTgt spid="117">
                                            <p:txEl>
                                              <p:pRg st="2" end="2"/>
                                            </p:txEl>
                                          </p:spTgt>
                                        </p:tgtEl>
                                        <p:attrNameLst>
                                          <p:attrName>ppt_x</p:attrName>
                                        </p:attrNameLst>
                                      </p:cBhvr>
                                      <p:tavLst>
                                        <p:tav tm="0">
                                          <p:val>
                                            <p:strVal val="1+#ppt_w/2"/>
                                          </p:val>
                                        </p:tav>
                                        <p:tav tm="100000">
                                          <p:val>
                                            <p:strVal val="#ppt_x"/>
                                          </p:val>
                                        </p:tav>
                                      </p:tavLst>
                                    </p:anim>
                                    <p:anim calcmode="lin" valueType="num">
                                      <p:cBhvr>
                                        <p:cTn id="26" dur="1000" fill="hold"/>
                                        <p:tgtEl>
                                          <p:spTgt spid="117">
                                            <p:txEl>
                                              <p:pRg st="2" end="2"/>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nodeType="afterEffect" presetClass="entr" presetSubtype="2" presetID="2" grpId="2" fill="hold">
                                  <p:stCondLst>
                                    <p:cond delay="0"/>
                                  </p:stCondLst>
                                  <p:iterate type="el" backwards="0">
                                    <p:tmAbs val="0"/>
                                  </p:iterate>
                                  <p:childTnLst>
                                    <p:set>
                                      <p:cBhvr>
                                        <p:cTn id="29" fill="hold"/>
                                        <p:tgtEl>
                                          <p:spTgt spid="117">
                                            <p:txEl>
                                              <p:pRg st="3" end="3"/>
                                            </p:txEl>
                                          </p:spTgt>
                                        </p:tgtEl>
                                        <p:attrNameLst>
                                          <p:attrName>style.visibility</p:attrName>
                                        </p:attrNameLst>
                                      </p:cBhvr>
                                      <p:to>
                                        <p:strVal val="visible"/>
                                      </p:to>
                                    </p:set>
                                    <p:anim calcmode="lin" valueType="num">
                                      <p:cBhvr>
                                        <p:cTn id="30" dur="1000" fill="hold"/>
                                        <p:tgtEl>
                                          <p:spTgt spid="117">
                                            <p:txEl>
                                              <p:pRg st="3" end="3"/>
                                            </p:txEl>
                                          </p:spTgt>
                                        </p:tgtEl>
                                        <p:attrNameLst>
                                          <p:attrName>ppt_x</p:attrName>
                                        </p:attrNameLst>
                                      </p:cBhvr>
                                      <p:tavLst>
                                        <p:tav tm="0">
                                          <p:val>
                                            <p:strVal val="1+#ppt_w/2"/>
                                          </p:val>
                                        </p:tav>
                                        <p:tav tm="100000">
                                          <p:val>
                                            <p:strVal val="#ppt_x"/>
                                          </p:val>
                                        </p:tav>
                                      </p:tavLst>
                                    </p:anim>
                                    <p:anim calcmode="lin" valueType="num">
                                      <p:cBhvr>
                                        <p:cTn id="31" dur="1000" fill="hold"/>
                                        <p:tgtEl>
                                          <p:spTgt spid="11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 grpId="1"/>
      <p:bldP build="p" bldLvl="5" animBg="1" rev="0" advAuto="0" spid="117" grpId="2"/>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0" name="Shape 120"/>
          <p:cNvSpPr/>
          <p:nvPr/>
        </p:nvSpPr>
        <p:spPr>
          <a:xfrm>
            <a:off x="327942" y="7632700"/>
            <a:ext cx="12331701" cy="18034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6900">
                <a:solidFill>
                  <a:srgbClr val="F5EC00"/>
                </a:solidFill>
                <a:latin typeface="Gill Sans SemiBold"/>
                <a:ea typeface="Gill Sans SemiBold"/>
                <a:cs typeface="Gill Sans SemiBold"/>
                <a:sym typeface="Gill Sans SemiBold"/>
              </a:defRPr>
            </a:lvl1pPr>
          </a:lstStyle>
          <a:p>
            <a:pPr lvl="0">
              <a:defRPr sz="1800">
                <a:solidFill>
                  <a:srgbClr val="000000"/>
                </a:solidFill>
              </a:defRPr>
            </a:pPr>
            <a:r>
              <a:rPr sz="6900">
                <a:solidFill>
                  <a:srgbClr val="F5EC00"/>
                </a:solidFill>
              </a:rPr>
              <a:t>Origins</a:t>
            </a:r>
          </a:p>
        </p:txBody>
      </p:sp>
      <p:pic>
        <p:nvPicPr>
          <p:cNvPr id="121" name="pasted-image.png"/>
          <p:cNvPicPr/>
          <p:nvPr/>
        </p:nvPicPr>
        <p:blipFill>
          <a:blip r:embed="rId2">
            <a:extLst/>
          </a:blip>
          <a:srcRect l="0" t="0" r="0" b="8102"/>
          <a:stretch>
            <a:fillRect/>
          </a:stretch>
        </p:blipFill>
        <p:spPr>
          <a:xfrm>
            <a:off x="457200" y="968771"/>
            <a:ext cx="11602244" cy="6663880"/>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slow"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3" name="Shape 123"/>
          <p:cNvSpPr/>
          <p:nvPr/>
        </p:nvSpPr>
        <p:spPr>
          <a:xfrm>
            <a:off x="256911" y="3689052"/>
            <a:ext cx="12490978" cy="384869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700">
                <a:solidFill>
                  <a:srgbClr val="FFFC79"/>
                </a:solidFill>
              </a:rPr>
              <a:t>“Mankind is the cosmic orphan. We’re the only creature that asks ‘why?’”</a:t>
            </a:r>
            <a:endParaRPr sz="5700">
              <a:solidFill>
                <a:srgbClr val="FFFC79"/>
              </a:solidFill>
            </a:endParaRPr>
          </a:p>
          <a:p>
            <a:pPr lvl="0" marL="482600" marR="482600" algn="r" defTabSz="482600">
              <a:lnSpc>
                <a:spcPct val="130000"/>
              </a:lnSpc>
              <a:spcBef>
                <a:spcPts val="900"/>
              </a:spcBef>
              <a:defRPr sz="1800">
                <a:solidFill>
                  <a:srgbClr val="000000"/>
                </a:solidFill>
              </a:defRPr>
            </a:pPr>
            <a:r>
              <a:rPr sz="5000">
                <a:solidFill>
                  <a:srgbClr val="FFFFFF"/>
                </a:solidFill>
                <a:latin typeface="Gill Sans Light"/>
                <a:ea typeface="Gill Sans Light"/>
                <a:cs typeface="Gill Sans Light"/>
                <a:sym typeface="Gill Sans Light"/>
              </a:rPr>
              <a:t>Loren Eiseley</a:t>
            </a:r>
          </a:p>
        </p:txBody>
      </p:sp>
    </p:spTree>
  </p:cSld>
  <p:clrMapOvr>
    <a:masterClrMapping/>
  </p:clrMapOvr>
  <p:transition spd="slow" advClick="1">
    <p:fade thruBlk="1"/>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5" name="Shape 125"/>
          <p:cNvSpPr/>
          <p:nvPr/>
        </p:nvSpPr>
        <p:spPr>
          <a:xfrm>
            <a:off x="256911" y="2970047"/>
            <a:ext cx="12490978" cy="456770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700">
                <a:solidFill>
                  <a:srgbClr val="FFFC79"/>
                </a:solidFill>
              </a:rPr>
              <a:t>“[B]ecause there is a law such as gravity, the Universe can and will create itself from nothing.”</a:t>
            </a:r>
            <a:endParaRPr sz="5700">
              <a:solidFill>
                <a:srgbClr val="FFFC79"/>
              </a:solidFill>
            </a:endParaRPr>
          </a:p>
          <a:p>
            <a:pPr lvl="0" marL="482600" marR="482600" algn="r" defTabSz="482600">
              <a:lnSpc>
                <a:spcPct val="130000"/>
              </a:lnSpc>
              <a:spcBef>
                <a:spcPts val="900"/>
              </a:spcBef>
              <a:defRPr sz="1800">
                <a:solidFill>
                  <a:srgbClr val="000000"/>
                </a:solidFill>
              </a:defRPr>
            </a:pPr>
            <a:r>
              <a:rPr sz="5000">
                <a:solidFill>
                  <a:srgbClr val="FFFFFF"/>
                </a:solidFill>
              </a:rPr>
              <a:t>Stephen Hawking</a:t>
            </a:r>
          </a:p>
        </p:txBody>
      </p:sp>
      <p:pic>
        <p:nvPicPr>
          <p:cNvPr id="126" name="pasted-image.tif"/>
          <p:cNvPicPr/>
          <p:nvPr/>
        </p:nvPicPr>
        <p:blipFill>
          <a:blip r:embed="rId2">
            <a:extLst/>
          </a:blip>
          <a:srcRect l="15298" t="12353" r="22964" b="14441"/>
          <a:stretch>
            <a:fillRect/>
          </a:stretch>
        </p:blipFill>
        <p:spPr>
          <a:xfrm>
            <a:off x="2093317" y="798677"/>
            <a:ext cx="8818229" cy="7842175"/>
          </a:xfrm>
          <a:prstGeom prst="rect">
            <a:avLst/>
          </a:prstGeom>
          <a:ln w="12700">
            <a:miter lim="400000"/>
          </a:ln>
        </p:spPr>
      </p:pic>
    </p:spTree>
  </p:cSld>
  <p:clrMapOvr>
    <a:masterClrMapping/>
  </p:clrMapOvr>
  <p:transition spd="slow" advClick="1">
    <p:fade thruBlk="1"/>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2" presetID="9" grpId="1" fill="hold">
                                  <p:stCondLst>
                                    <p:cond delay="0"/>
                                  </p:stCondLst>
                                  <p:iterate type="el" backwards="0">
                                    <p:tmAbs val="0"/>
                                  </p:iterate>
                                  <p:childTnLst>
                                    <p:animEffect filter="dissolve(left)" transition="out">
                                      <p:cBhvr>
                                        <p:cTn id="6" dur="2500" fill="hold"/>
                                        <p:tgtEl>
                                          <p:spTgt spid="125"/>
                                        </p:tgtEl>
                                      </p:cBhvr>
                                    </p:animEffect>
                                    <p:set>
                                      <p:cBhvr>
                                        <p:cTn id="7" fill="hold">
                                          <p:stCondLst>
                                            <p:cond delay="2499"/>
                                          </p:stCondLst>
                                        </p:cTn>
                                        <p:tgtEl>
                                          <p:spTgt spid="125"/>
                                        </p:tgtEl>
                                        <p:attrNameLst>
                                          <p:attrName>style.visibility</p:attrName>
                                        </p:attrNameLst>
                                      </p:cBhvr>
                                      <p:to>
                                        <p:strVal val="hidden"/>
                                      </p:to>
                                    </p:set>
                                  </p:childTnLst>
                                </p:cTn>
                              </p:par>
                            </p:childTnLst>
                          </p:cTn>
                        </p:par>
                        <p:par>
                          <p:cTn id="8" fill="hold">
                            <p:stCondLst>
                              <p:cond delay="2500"/>
                            </p:stCondLst>
                            <p:childTnLst>
                              <p:par>
                                <p:cTn id="9" nodeType="afterEffect" presetClass="entr" presetSubtype="1" presetID="2" grpId="2" fill="hold">
                                  <p:stCondLst>
                                    <p:cond delay="0"/>
                                  </p:stCondLst>
                                  <p:iterate type="el" backwards="0">
                                    <p:tmAbs val="0"/>
                                  </p:iterate>
                                  <p:childTnLst>
                                    <p:set>
                                      <p:cBhvr>
                                        <p:cTn id="10" fill="hold"/>
                                        <p:tgtEl>
                                          <p:spTgt spid="126"/>
                                        </p:tgtEl>
                                        <p:attrNameLst>
                                          <p:attrName>style.visibility</p:attrName>
                                        </p:attrNameLst>
                                      </p:cBhvr>
                                      <p:to>
                                        <p:strVal val="visible"/>
                                      </p:to>
                                    </p:set>
                                    <p:anim calcmode="lin" valueType="num">
                                      <p:cBhvr>
                                        <p:cTn id="11" dur="2250" fill="hold"/>
                                        <p:tgtEl>
                                          <p:spTgt spid="126"/>
                                        </p:tgtEl>
                                        <p:attrNameLst>
                                          <p:attrName>ppt_x</p:attrName>
                                        </p:attrNameLst>
                                      </p:cBhvr>
                                      <p:tavLst>
                                        <p:tav tm="0">
                                          <p:val>
                                            <p:strVal val="#ppt_x"/>
                                          </p:val>
                                        </p:tav>
                                        <p:tav tm="100000">
                                          <p:val>
                                            <p:strVal val="#ppt_x"/>
                                          </p:val>
                                        </p:tav>
                                      </p:tavLst>
                                    </p:anim>
                                    <p:anim calcmode="lin" valueType="num">
                                      <p:cBhvr>
                                        <p:cTn id="12" dur="2250" fill="hold"/>
                                        <p:tgtEl>
                                          <p:spTgt spid="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2"/>
      <p:bldP build="whole" bldLvl="1" animBg="1" rev="0" advAuto="0" spid="125"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76" name="pillar_pillarlogo.png"/>
          <p:cNvPicPr/>
          <p:nvPr/>
        </p:nvPicPr>
        <p:blipFill>
          <a:blip r:embed="rId2">
            <a:extLst/>
          </a:blip>
          <a:stretch>
            <a:fillRect/>
          </a:stretch>
        </p:blipFill>
        <p:spPr>
          <a:xfrm>
            <a:off x="-349250" y="-254000"/>
            <a:ext cx="13817600" cy="10363200"/>
          </a:xfrm>
          <a:prstGeom prst="rect">
            <a:avLst/>
          </a:prstGeom>
          <a:ln w="12700">
            <a:miter lim="400000"/>
          </a:ln>
          <a:effectLst>
            <a:outerShdw sx="100000" sy="100000" kx="0" ky="0" algn="b" rotWithShape="0" blurRad="127000" dist="76200" dir="2700000">
              <a:srgbClr val="000000">
                <a:alpha val="75000"/>
              </a:srgbClr>
            </a:outerShdw>
            <a:reflection blurRad="0" stA="50000" stPos="0" endA="0" endPos="40000" dist="0" dir="5400000" fadeDir="5400000" sx="100000" sy="-100000" kx="0" ky="0" algn="bl" rotWithShape="0"/>
          </a:effectLst>
        </p:spPr>
      </p:pic>
      <p:sp>
        <p:nvSpPr>
          <p:cNvPr id="77" name="Shape 77"/>
          <p:cNvSpPr/>
          <p:nvPr/>
        </p:nvSpPr>
        <p:spPr>
          <a:xfrm>
            <a:off x="-660400" y="5427067"/>
            <a:ext cx="14236700" cy="4914769"/>
          </a:xfrm>
          <a:prstGeom prst="roundRect">
            <a:avLst>
              <a:gd name="adj" fmla="val 3876"/>
            </a:avLst>
          </a:prstGeom>
          <a:solidFill>
            <a:srgbClr val="000000">
              <a:alpha val="67000"/>
            </a:srgbClr>
          </a:solidFill>
          <a:ln w="25400">
            <a:miter lim="400000"/>
          </a:ln>
        </p:spPr>
        <p:txBody>
          <a:bodyPr lIns="38100" tIns="38100" rIns="38100" bIns="38100" anchor="ctr"/>
          <a:lstStyle/>
          <a:p>
            <a:pPr lvl="0" defTabSz="457200">
              <a:lnSpc>
                <a:spcPts val="4800"/>
              </a:lnSpc>
              <a:tabLst>
                <a:tab pos="1066800" algn="l"/>
              </a:tabLst>
              <a:defRPr>
                <a:effectLst>
                  <a:outerShdw sx="100000" sy="100000" kx="0" ky="0" algn="b" rotWithShape="0" blurRad="38100" dist="12700" dir="5400000">
                    <a:srgbClr val="000000">
                      <a:alpha val="50000"/>
                    </a:srgbClr>
                  </a:outerShdw>
                </a:effectLst>
              </a:defRPr>
            </a:pPr>
          </a:p>
        </p:txBody>
      </p:sp>
      <p:pic>
        <p:nvPicPr>
          <p:cNvPr id="78" name="droppedImage.pdf"/>
          <p:cNvPicPr/>
          <p:nvPr/>
        </p:nvPicPr>
        <p:blipFill>
          <a:blip r:embed="rId3">
            <a:extLst/>
          </a:blip>
          <a:stretch>
            <a:fillRect/>
          </a:stretch>
        </p:blipFill>
        <p:spPr>
          <a:xfrm>
            <a:off x="5509964" y="8101286"/>
            <a:ext cx="1984872" cy="637628"/>
          </a:xfrm>
          <a:prstGeom prst="rect">
            <a:avLst/>
          </a:prstGeom>
          <a:ln w="12700">
            <a:miter lim="400000"/>
          </a:ln>
          <a:effectLst>
            <a:outerShdw sx="100000" sy="100000" kx="0" ky="0" algn="b" rotWithShape="0" blurRad="127000" dist="76200" dir="2700000">
              <a:srgbClr val="000000">
                <a:alpha val="42000"/>
              </a:srgbClr>
            </a:outerShdw>
            <a:reflection blurRad="0" stA="21171" stPos="0" endA="0" endPos="40000" dist="0" dir="5400000" fadeDir="5400000" sx="100000" sy="-100000" kx="0" ky="0" algn="bl" rotWithShape="0"/>
          </a:effectLst>
        </p:spPr>
      </p:pic>
      <p:sp>
        <p:nvSpPr>
          <p:cNvPr id="79" name="Shape 79"/>
          <p:cNvSpPr/>
          <p:nvPr/>
        </p:nvSpPr>
        <p:spPr>
          <a:xfrm>
            <a:off x="406400" y="9006416"/>
            <a:ext cx="12192000" cy="5461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3100">
                <a:solidFill>
                  <a:srgbClr val="FFFFFF"/>
                </a:solidFill>
              </a:rPr>
              <a:t>www.rzim.ca | twitter.com/andygbannister | </a:t>
            </a:r>
            <a:r>
              <a:rPr sz="3100">
                <a:solidFill>
                  <a:srgbClr val="FFFFFF"/>
                </a:solidFill>
                <a:hlinkClick r:id="rId4" invalidUrl="" action="" tgtFrame="" tooltip="" history="1" highlightClick="0" endSnd="0"/>
              </a:rPr>
              <a:t>facebook.com/andygbannister</a:t>
            </a:r>
          </a:p>
        </p:txBody>
      </p:sp>
      <p:sp>
        <p:nvSpPr>
          <p:cNvPr id="80" name="Shape 80"/>
          <p:cNvSpPr/>
          <p:nvPr/>
        </p:nvSpPr>
        <p:spPr>
          <a:xfrm>
            <a:off x="140790" y="5854700"/>
            <a:ext cx="12723220" cy="19304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lnSpc>
                <a:spcPts val="7600"/>
              </a:lnSpc>
              <a:tabLst>
                <a:tab pos="1066800" algn="l"/>
              </a:tabLst>
              <a:defRPr sz="1800">
                <a:solidFill>
                  <a:srgbClr val="000000"/>
                </a:solidFill>
              </a:defRPr>
            </a:pPr>
            <a:r>
              <a:rPr b="1" sz="6400">
                <a:solidFill>
                  <a:srgbClr val="F5EC00"/>
                </a:solidFill>
              </a:rPr>
              <a:t>Why I Am Not An Atheist</a:t>
            </a:r>
            <a:endParaRPr b="1" sz="6400">
              <a:solidFill>
                <a:srgbClr val="F5EC00"/>
              </a:solidFill>
            </a:endParaRPr>
          </a:p>
          <a:p>
            <a:pPr lvl="0" defTabSz="457200">
              <a:lnSpc>
                <a:spcPts val="5400"/>
              </a:lnSpc>
              <a:spcBef>
                <a:spcPts val="1900"/>
              </a:spcBef>
              <a:tabLst>
                <a:tab pos="1066800" algn="l"/>
              </a:tabLst>
              <a:defRPr sz="1800">
                <a:solidFill>
                  <a:srgbClr val="000000"/>
                </a:solidFill>
              </a:defRPr>
            </a:pPr>
            <a:r>
              <a:rPr sz="4500">
                <a:solidFill>
                  <a:srgbClr val="F5EC00"/>
                </a:solidFill>
                <a:latin typeface="Gill Sans Light"/>
                <a:ea typeface="Gill Sans Light"/>
                <a:cs typeface="Gill Sans Light"/>
                <a:sym typeface="Gill Sans Light"/>
              </a:rPr>
              <a:t>Dr. Andy Bannister</a:t>
            </a:r>
          </a:p>
        </p:txBody>
      </p:sp>
    </p:spTree>
  </p:cSld>
  <p:clrMapOvr>
    <a:masterClrMapping/>
  </p:clrMapOvr>
  <p:transition spd="slow" advClick="1">
    <p:fade thruBlk="1"/>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28" name="pasted-image.png"/>
          <p:cNvPicPr/>
          <p:nvPr/>
        </p:nvPicPr>
        <p:blipFill>
          <a:blip r:embed="rId2">
            <a:extLst/>
          </a:blip>
          <a:stretch>
            <a:fillRect/>
          </a:stretch>
        </p:blipFill>
        <p:spPr>
          <a:xfrm>
            <a:off x="517936" y="1219200"/>
            <a:ext cx="11968928" cy="6732522"/>
          </a:xfrm>
          <a:prstGeom prst="rect">
            <a:avLst/>
          </a:prstGeom>
          <a:ln w="12700">
            <a:miter lim="400000"/>
          </a:ln>
        </p:spPr>
      </p:pic>
    </p:spTree>
  </p:cSld>
  <p:clrMapOvr>
    <a:masterClrMapping/>
  </p:clrMapOvr>
  <p:transition spd="slow" advClick="1">
    <p:fade thruBlk="1"/>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30" name="Rodin_The_Thinker.png"/>
          <p:cNvPicPr/>
          <p:nvPr/>
        </p:nvPicPr>
        <p:blipFill>
          <a:blip r:embed="rId2">
            <a:extLst/>
          </a:blip>
          <a:stretch>
            <a:fillRect/>
          </a:stretch>
        </p:blipFill>
        <p:spPr>
          <a:xfrm>
            <a:off x="2913733" y="499540"/>
            <a:ext cx="7177334" cy="8754520"/>
          </a:xfrm>
          <a:prstGeom prst="rect">
            <a:avLst/>
          </a:prstGeom>
          <a:ln w="25400">
            <a:miter lim="400000"/>
          </a:ln>
          <a:effectLst>
            <a:reflection blurRad="0" stA="50000" stPos="0" endA="0" endPos="40000" dist="0" dir="5400000" fadeDir="5400000" sx="100000" sy="-100000" kx="0" ky="0" algn="bl" rotWithShape="0"/>
          </a:effectLst>
        </p:spPr>
      </p:pic>
    </p:spTree>
  </p:cSld>
  <p:clrMapOvr>
    <a:masterClrMapping/>
  </p:clrMapOvr>
  <p:transition spd="slow" advClick="1">
    <p:fade thruBlk="1"/>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32" name="Shape 132"/>
          <p:cNvSpPr/>
          <p:nvPr/>
        </p:nvSpPr>
        <p:spPr>
          <a:xfrm>
            <a:off x="256911" y="825102"/>
            <a:ext cx="12490978" cy="892849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300">
                <a:solidFill>
                  <a:srgbClr val="FFFC79"/>
                </a:solidFill>
              </a:rPr>
              <a:t>“With me the horrid doubt always arises whether the convictions of man’s mind, which has been developed from the mind of the lower animals, are of any value or at all trustworthy. Would any one trust in the convictions of a monkey’s mind, if there are any convictions in such a mind?”</a:t>
            </a:r>
            <a:endParaRPr sz="5300">
              <a:solidFill>
                <a:srgbClr val="FFFC79"/>
              </a:solidFill>
            </a:endParaRPr>
          </a:p>
          <a:p>
            <a:pPr lvl="0" marL="482600" marR="482600" algn="r" defTabSz="482600">
              <a:lnSpc>
                <a:spcPct val="130000"/>
              </a:lnSpc>
              <a:spcBef>
                <a:spcPts val="900"/>
              </a:spcBef>
              <a:defRPr sz="1800">
                <a:solidFill>
                  <a:srgbClr val="000000"/>
                </a:solidFill>
              </a:defRPr>
            </a:pPr>
            <a:r>
              <a:rPr sz="5500">
                <a:solidFill>
                  <a:srgbClr val="FFFFFF"/>
                </a:solidFill>
                <a:latin typeface="Gill Sans Light"/>
                <a:ea typeface="Gill Sans Light"/>
                <a:cs typeface="Gill Sans Light"/>
                <a:sym typeface="Gill Sans Light"/>
              </a:rPr>
              <a:t>Charles Darwin</a:t>
            </a:r>
          </a:p>
        </p:txBody>
      </p:sp>
    </p:spTree>
  </p:cSld>
  <p:clrMapOvr>
    <a:masterClrMapping/>
  </p:clrMapOvr>
  <p:transition spd="slow" advClick="1">
    <p:fade thruBlk="1"/>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34" name="Shape 134"/>
          <p:cNvSpPr/>
          <p:nvPr/>
        </p:nvSpPr>
        <p:spPr>
          <a:xfrm>
            <a:off x="340552" y="1316170"/>
            <a:ext cx="12323696" cy="892849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500">
                <a:solidFill>
                  <a:srgbClr val="FFFC79"/>
                </a:solidFill>
              </a:rPr>
              <a:t>“If my mental processes are determined wholly by the motions of atoms in my brain, I have no reason to suppose that my beliefs are true. They may be sound chemically, but that does not make them sound logically.”</a:t>
            </a:r>
            <a:endParaRPr sz="5500">
              <a:solidFill>
                <a:srgbClr val="FFFC79"/>
              </a:solidFill>
            </a:endParaRPr>
          </a:p>
          <a:p>
            <a:pPr lvl="0" marL="482600" marR="482600" algn="r" defTabSz="482600">
              <a:lnSpc>
                <a:spcPct val="130000"/>
              </a:lnSpc>
              <a:spcBef>
                <a:spcPts val="900"/>
              </a:spcBef>
              <a:defRPr sz="1800">
                <a:solidFill>
                  <a:srgbClr val="000000"/>
                </a:solidFill>
              </a:defRPr>
            </a:pPr>
            <a:r>
              <a:rPr sz="5500">
                <a:solidFill>
                  <a:srgbClr val="FFFFFF"/>
                </a:solidFill>
                <a:latin typeface="Gill Sans Light"/>
                <a:ea typeface="Gill Sans Light"/>
                <a:cs typeface="Gill Sans Light"/>
                <a:sym typeface="Gill Sans Light"/>
              </a:rPr>
              <a:t>J. B. S. Haldane</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36" name="compass3[1].jpg"/>
          <p:cNvPicPr/>
          <p:nvPr/>
        </p:nvPicPr>
        <p:blipFill>
          <a:blip r:embed="rId2">
            <a:extLst/>
          </a:blip>
          <a:stretch>
            <a:fillRect/>
          </a:stretch>
        </p:blipFill>
        <p:spPr>
          <a:xfrm>
            <a:off x="1331473" y="711200"/>
            <a:ext cx="10341854" cy="6921500"/>
          </a:xfrm>
          <a:prstGeom prst="rect">
            <a:avLst/>
          </a:prstGeom>
          <a:ln w="12700">
            <a:miter lim="400000"/>
          </a:ln>
          <a:effectLst>
            <a:reflection blurRad="0" stA="50000" stPos="0" endA="0" endPos="40000" dist="0" dir="5400000" fadeDir="5400000" sx="100000" sy="-100000" kx="0" ky="0" algn="bl" rotWithShape="0"/>
          </a:effectLst>
        </p:spPr>
      </p:pic>
      <p:sp>
        <p:nvSpPr>
          <p:cNvPr id="137" name="Shape 137"/>
          <p:cNvSpPr/>
          <p:nvPr/>
        </p:nvSpPr>
        <p:spPr>
          <a:xfrm>
            <a:off x="327942" y="7632700"/>
            <a:ext cx="12331701" cy="18034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6900">
                <a:solidFill>
                  <a:srgbClr val="F5EC00"/>
                </a:solidFill>
                <a:latin typeface="Gill Sans SemiBold"/>
                <a:ea typeface="Gill Sans SemiBold"/>
                <a:cs typeface="Gill Sans SemiBold"/>
                <a:sym typeface="Gill Sans SemiBold"/>
              </a:defRPr>
            </a:lvl1pPr>
          </a:lstStyle>
          <a:p>
            <a:pPr lvl="0">
              <a:defRPr sz="1800">
                <a:solidFill>
                  <a:srgbClr val="000000"/>
                </a:solidFill>
              </a:defRPr>
            </a:pPr>
            <a:r>
              <a:rPr sz="6900">
                <a:solidFill>
                  <a:srgbClr val="F5EC00"/>
                </a:solidFill>
              </a:rPr>
              <a:t>Meaning</a:t>
            </a:r>
          </a:p>
        </p:txBody>
      </p:sp>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39" name="pasted-image.png"/>
          <p:cNvPicPr/>
          <p:nvPr/>
        </p:nvPicPr>
        <p:blipFill>
          <a:blip r:embed="rId2">
            <a:extLst/>
          </a:blip>
          <a:stretch>
            <a:fillRect/>
          </a:stretch>
        </p:blipFill>
        <p:spPr>
          <a:xfrm>
            <a:off x="1286933" y="6400800"/>
            <a:ext cx="1633605" cy="1633604"/>
          </a:xfrm>
          <a:prstGeom prst="rect">
            <a:avLst/>
          </a:prstGeom>
          <a:ln w="12700">
            <a:miter lim="400000"/>
          </a:ln>
        </p:spPr>
      </p:pic>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xit" presetSubtype="0" presetID="10" grpId="1" fill="hold">
                                  <p:stCondLst>
                                    <p:cond delay="0"/>
                                  </p:stCondLst>
                                  <p:iterate type="el" backwards="0">
                                    <p:tmAbs val="0"/>
                                  </p:iterate>
                                  <p:childTnLst>
                                    <p:animEffect filter="fade" transition="out">
                                      <p:cBhvr>
                                        <p:cTn id="6" dur="9000" fill="hold"/>
                                        <p:tgtEl>
                                          <p:spTgt spid="139"/>
                                        </p:tgtEl>
                                      </p:cBhvr>
                                    </p:animEffect>
                                    <p:set>
                                      <p:cBhvr>
                                        <p:cTn id="7" fill="hold">
                                          <p:stCondLst>
                                            <p:cond delay="8999"/>
                                          </p:stCondLst>
                                        </p:cTn>
                                        <p:tgtEl>
                                          <p:spTgt spid="1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41" name="pasted-image.tif"/>
          <p:cNvPicPr/>
          <p:nvPr/>
        </p:nvPicPr>
        <p:blipFill>
          <a:blip r:embed="rId2">
            <a:extLst/>
          </a:blip>
          <a:stretch>
            <a:fillRect/>
          </a:stretch>
        </p:blipFill>
        <p:spPr>
          <a:xfrm>
            <a:off x="605498" y="383315"/>
            <a:ext cx="11793804" cy="8845352"/>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slow"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43" name="Shape 143"/>
          <p:cNvSpPr/>
          <p:nvPr/>
        </p:nvSpPr>
        <p:spPr>
          <a:xfrm>
            <a:off x="1486760" y="1493374"/>
            <a:ext cx="10031280" cy="792156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500">
                <a:solidFill>
                  <a:srgbClr val="FFFC79"/>
                </a:solidFill>
              </a:rPr>
              <a:t>“A man said to the universe: </a:t>
            </a:r>
            <a:br>
              <a:rPr sz="5500">
                <a:solidFill>
                  <a:srgbClr val="FFFC79"/>
                </a:solidFill>
              </a:rPr>
            </a:br>
            <a:r>
              <a:rPr sz="5500">
                <a:solidFill>
                  <a:srgbClr val="FFFC79"/>
                </a:solidFill>
              </a:rPr>
              <a:t>‘Sir, I exist!’ </a:t>
            </a:r>
            <a:br>
              <a:rPr sz="5500">
                <a:solidFill>
                  <a:srgbClr val="FFFC79"/>
                </a:solidFill>
              </a:rPr>
            </a:br>
            <a:r>
              <a:rPr sz="5500">
                <a:solidFill>
                  <a:srgbClr val="FFFC79"/>
                </a:solidFill>
              </a:rPr>
              <a:t>‘However,’ replied the universe. </a:t>
            </a:r>
            <a:br>
              <a:rPr sz="5500">
                <a:solidFill>
                  <a:srgbClr val="FFFC79"/>
                </a:solidFill>
              </a:rPr>
            </a:br>
            <a:r>
              <a:rPr sz="5500">
                <a:solidFill>
                  <a:srgbClr val="FFFC79"/>
                </a:solidFill>
              </a:rPr>
              <a:t>‘The fact has not created in me</a:t>
            </a:r>
            <a:br>
              <a:rPr sz="5500">
                <a:solidFill>
                  <a:srgbClr val="FFFC79"/>
                </a:solidFill>
              </a:rPr>
            </a:br>
            <a:r>
              <a:rPr sz="5500">
                <a:solidFill>
                  <a:srgbClr val="FFFC79"/>
                </a:solidFill>
              </a:rPr>
              <a:t>A sense of obligation.’”</a:t>
            </a:r>
            <a:endParaRPr sz="5500">
              <a:solidFill>
                <a:srgbClr val="FFFC79"/>
              </a:solidFill>
            </a:endParaRPr>
          </a:p>
          <a:p>
            <a:pPr lvl="0" marL="482600" marR="482600" algn="r" defTabSz="482600">
              <a:lnSpc>
                <a:spcPct val="130000"/>
              </a:lnSpc>
              <a:spcBef>
                <a:spcPts val="900"/>
              </a:spcBef>
              <a:defRPr sz="1800">
                <a:solidFill>
                  <a:srgbClr val="000000"/>
                </a:solidFill>
              </a:defRPr>
            </a:pPr>
            <a:r>
              <a:rPr sz="5500">
                <a:solidFill>
                  <a:srgbClr val="FFFFFF"/>
                </a:solidFill>
                <a:latin typeface="Gill Sans Light"/>
                <a:ea typeface="Gill Sans Light"/>
                <a:cs typeface="Gill Sans Light"/>
                <a:sym typeface="Gill Sans Light"/>
              </a:rPr>
              <a:t>Stephen Crane</a:t>
            </a:r>
          </a:p>
        </p:txBody>
      </p:sp>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45" name="Shape 145"/>
          <p:cNvSpPr/>
          <p:nvPr/>
        </p:nvSpPr>
        <p:spPr>
          <a:xfrm>
            <a:off x="327942" y="7632700"/>
            <a:ext cx="12331701" cy="18034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6900">
                <a:solidFill>
                  <a:srgbClr val="F5EC00"/>
                </a:solidFill>
                <a:latin typeface="Gill Sans SemiBold"/>
                <a:ea typeface="Gill Sans SemiBold"/>
                <a:cs typeface="Gill Sans SemiBold"/>
                <a:sym typeface="Gill Sans SemiBold"/>
              </a:defRPr>
            </a:lvl1pPr>
          </a:lstStyle>
          <a:p>
            <a:pPr lvl="0">
              <a:defRPr sz="1800">
                <a:solidFill>
                  <a:srgbClr val="000000"/>
                </a:solidFill>
              </a:defRPr>
            </a:pPr>
            <a:r>
              <a:rPr sz="6900">
                <a:solidFill>
                  <a:srgbClr val="F5EC00"/>
                </a:solidFill>
              </a:rPr>
              <a:t>Morality</a:t>
            </a:r>
          </a:p>
        </p:txBody>
      </p:sp>
      <p:pic>
        <p:nvPicPr>
          <p:cNvPr id="146" name="pasted-image.tif"/>
          <p:cNvPicPr/>
          <p:nvPr/>
        </p:nvPicPr>
        <p:blipFill>
          <a:blip r:embed="rId2">
            <a:extLst/>
          </a:blip>
          <a:stretch>
            <a:fillRect/>
          </a:stretch>
        </p:blipFill>
        <p:spPr>
          <a:xfrm>
            <a:off x="1335682" y="696581"/>
            <a:ext cx="10333436" cy="6754814"/>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48" name="Shape 148"/>
          <p:cNvSpPr/>
          <p:nvPr/>
        </p:nvSpPr>
        <p:spPr>
          <a:xfrm>
            <a:off x="544976" y="2363655"/>
            <a:ext cx="11914848" cy="699776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500">
                <a:solidFill>
                  <a:srgbClr val="FFFC79"/>
                </a:solidFill>
              </a:rPr>
              <a:t>“The universe we observe has precisely the properties we should expect if there is, at bottom, no design, no purpose, no evil, no good, nothing but blind, pitiless indifference.”</a:t>
            </a:r>
            <a:endParaRPr sz="5500">
              <a:solidFill>
                <a:srgbClr val="FFFC79"/>
              </a:solidFill>
            </a:endParaRPr>
          </a:p>
          <a:p>
            <a:pPr lvl="0" marL="482600" marR="482600" algn="r" defTabSz="482600">
              <a:lnSpc>
                <a:spcPct val="130000"/>
              </a:lnSpc>
              <a:spcBef>
                <a:spcPts val="900"/>
              </a:spcBef>
              <a:defRPr sz="1800">
                <a:solidFill>
                  <a:srgbClr val="000000"/>
                </a:solidFill>
              </a:defRPr>
            </a:pPr>
            <a:r>
              <a:rPr sz="5500">
                <a:solidFill>
                  <a:srgbClr val="FFFFFF"/>
                </a:solidFill>
                <a:latin typeface="Gill Sans Light"/>
                <a:ea typeface="Gill Sans Light"/>
                <a:cs typeface="Gill Sans Light"/>
                <a:sym typeface="Gill Sans Light"/>
              </a:rPr>
              <a:t>Richard Dawkins</a:t>
            </a:r>
          </a:p>
        </p:txBody>
      </p:sp>
    </p:spTree>
  </p:cSld>
  <p:clrMapOvr>
    <a:masterClrMapping/>
  </p:clrMapOvr>
  <p:transition spd="slow" advClick="1">
    <p:fade thruBlk="1"/>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2" name="3350169249_289d325379_o.png"/>
          <p:cNvPicPr/>
          <p:nvPr/>
        </p:nvPicPr>
        <p:blipFill>
          <a:blip r:embed="rId2">
            <a:extLst/>
          </a:blip>
          <a:stretch>
            <a:fillRect/>
          </a:stretch>
        </p:blipFill>
        <p:spPr>
          <a:xfrm>
            <a:off x="393700" y="571500"/>
            <a:ext cx="12217400" cy="8140700"/>
          </a:xfrm>
          <a:prstGeom prst="rect">
            <a:avLst/>
          </a:prstGeom>
          <a:ln w="25400">
            <a:miter lim="400000"/>
          </a:ln>
          <a:effectLst>
            <a:reflection blurRad="0" stA="50000" stPos="0" endA="0" endPos="40000" dist="0" dir="5400000" fadeDir="5400000" sx="100000" sy="-100000" kx="0" ky="0" algn="bl" rotWithShape="0"/>
          </a:effectLst>
        </p:spPr>
      </p:pic>
      <p:pic>
        <p:nvPicPr>
          <p:cNvPr id="83" name="A1Ac0H90cwL._SL1500_.png"/>
          <p:cNvPicPr/>
          <p:nvPr/>
        </p:nvPicPr>
        <p:blipFill>
          <a:blip r:embed="rId3">
            <a:extLst/>
          </a:blip>
          <a:stretch>
            <a:fillRect/>
          </a:stretch>
        </p:blipFill>
        <p:spPr>
          <a:xfrm>
            <a:off x="3378200" y="399603"/>
            <a:ext cx="6248400" cy="8724901"/>
          </a:xfrm>
          <a:prstGeom prst="rect">
            <a:avLst/>
          </a:prstGeom>
          <a:ln w="12700">
            <a:miter lim="400000"/>
          </a:ln>
          <a:effectLst>
            <a:outerShdw sx="100000" sy="100000" kx="0" ky="0" algn="b" rotWithShape="0" blurRad="127000" dist="76200" dir="2700000">
              <a:srgbClr val="000000">
                <a:alpha val="75000"/>
              </a:srgbClr>
            </a:outerShdw>
            <a:reflection blurRad="0" stA="50000" stPos="0" endA="0" endPos="40000" dist="0" dir="5400000" fadeDir="5400000" sx="100000" sy="-100000" kx="0" ky="0" algn="bl" rotWithShape="0"/>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7" grpId="1" fill="hold">
                                  <p:stCondLst>
                                    <p:cond delay="0"/>
                                  </p:stCondLst>
                                  <p:iterate type="el" backwards="0">
                                    <p:tmAbs val="0"/>
                                  </p:iterate>
                                  <p:childTnLst>
                                    <p:set>
                                      <p:cBhvr>
                                        <p:cTn id="6" fill="hold"/>
                                        <p:tgtEl>
                                          <p:spTgt spid="83"/>
                                        </p:tgtEl>
                                        <p:attrNameLst>
                                          <p:attrName>style.visibility</p:attrName>
                                        </p:attrNameLst>
                                      </p:cBhvr>
                                      <p:to>
                                        <p:strVal val="visible"/>
                                      </p:to>
                                    </p:set>
                                    <p:anim calcmode="lin" valueType="num">
                                      <p:cBhvr>
                                        <p:cTn id="7" dur="1500" fill="hold"/>
                                        <p:tgtEl>
                                          <p:spTgt spid="83"/>
                                        </p:tgtEl>
                                        <p:attrNameLst>
                                          <p:attrName>ppt_x</p:attrName>
                                        </p:attrNameLst>
                                      </p:cBhvr>
                                      <p:tavLst>
                                        <p:tav tm="0">
                                          <p:val>
                                            <p:strVal val="#ppt_x-#ppt_w/2"/>
                                          </p:val>
                                        </p:tav>
                                        <p:tav tm="100000">
                                          <p:val>
                                            <p:strVal val="#ppt_x"/>
                                          </p:val>
                                        </p:tav>
                                      </p:tavLst>
                                    </p:anim>
                                    <p:anim calcmode="lin" valueType="num">
                                      <p:cBhvr>
                                        <p:cTn id="8" dur="1500" fill="hold"/>
                                        <p:tgtEl>
                                          <p:spTgt spid="83"/>
                                        </p:tgtEl>
                                        <p:attrNameLst>
                                          <p:attrName>ppt_y</p:attrName>
                                        </p:attrNameLst>
                                      </p:cBhvr>
                                      <p:tavLst>
                                        <p:tav tm="0">
                                          <p:val>
                                            <p:strVal val="#ppt_y"/>
                                          </p:val>
                                        </p:tav>
                                        <p:tav tm="100000">
                                          <p:val>
                                            <p:strVal val="#ppt_y"/>
                                          </p:val>
                                        </p:tav>
                                      </p:tavLst>
                                    </p:anim>
                                    <p:anim calcmode="lin" valueType="num">
                                      <p:cBhvr>
                                        <p:cTn id="9" dur="1500" fill="hold"/>
                                        <p:tgtEl>
                                          <p:spTgt spid="83"/>
                                        </p:tgtEl>
                                        <p:attrNameLst>
                                          <p:attrName>ppt_w</p:attrName>
                                        </p:attrNameLst>
                                      </p:cBhvr>
                                      <p:tavLst>
                                        <p:tav tm="0">
                                          <p:val>
                                            <p:fltVal val="0"/>
                                          </p:val>
                                        </p:tav>
                                        <p:tav tm="100000">
                                          <p:val>
                                            <p:strVal val="#ppt_w"/>
                                          </p:val>
                                        </p:tav>
                                      </p:tavLst>
                                    </p:anim>
                                    <p:anim calcmode="lin" valueType="num">
                                      <p:cBhvr>
                                        <p:cTn id="10" dur="1500" fill="hold"/>
                                        <p:tgtEl>
                                          <p:spTgt spid="83"/>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nodeType="afterEffect" presetClass="exit" presetSubtype="4" presetID="17" grpId="2" fill="hold">
                                  <p:stCondLst>
                                    <p:cond delay="0"/>
                                  </p:stCondLst>
                                  <p:iterate type="el" backwards="0">
                                    <p:tmAbs val="0"/>
                                  </p:iterate>
                                  <p:childTnLst>
                                    <p:anim calcmode="lin" valueType="num">
                                      <p:cBhvr>
                                        <p:cTn id="13" dur="1500" fill="hold"/>
                                        <p:tgtEl>
                                          <p:spTgt spid="82"/>
                                        </p:tgtEl>
                                        <p:attrNameLst>
                                          <p:attrName>ppt_x</p:attrName>
                                        </p:attrNameLst>
                                      </p:cBhvr>
                                      <p:tavLst>
                                        <p:tav tm="0">
                                          <p:val>
                                            <p:strVal val="ppt_x"/>
                                          </p:val>
                                        </p:tav>
                                        <p:tav tm="100000">
                                          <p:val>
                                            <p:strVal val="ppt_x"/>
                                          </p:val>
                                        </p:tav>
                                      </p:tavLst>
                                    </p:anim>
                                    <p:anim calcmode="lin" valueType="num">
                                      <p:cBhvr>
                                        <p:cTn id="14" dur="1500" fill="hold"/>
                                        <p:tgtEl>
                                          <p:spTgt spid="82"/>
                                        </p:tgtEl>
                                        <p:attrNameLst>
                                          <p:attrName>ppt_y</p:attrName>
                                        </p:attrNameLst>
                                      </p:cBhvr>
                                      <p:tavLst>
                                        <p:tav tm="0">
                                          <p:val>
                                            <p:strVal val="ppt_y"/>
                                          </p:val>
                                        </p:tav>
                                        <p:tav tm="100000">
                                          <p:val>
                                            <p:strVal val="ppt_y+ppt_h/2"/>
                                          </p:val>
                                        </p:tav>
                                      </p:tavLst>
                                    </p:anim>
                                    <p:anim calcmode="lin" valueType="num">
                                      <p:cBhvr>
                                        <p:cTn id="15" dur="1500" fill="hold"/>
                                        <p:tgtEl>
                                          <p:spTgt spid="82"/>
                                        </p:tgtEl>
                                        <p:attrNameLst>
                                          <p:attrName>ppt_w</p:attrName>
                                        </p:attrNameLst>
                                      </p:cBhvr>
                                      <p:tavLst>
                                        <p:tav tm="0">
                                          <p:val>
                                            <p:strVal val="ppt_w"/>
                                          </p:val>
                                        </p:tav>
                                        <p:tav tm="100000">
                                          <p:val>
                                            <p:strVal val="ppt_w"/>
                                          </p:val>
                                        </p:tav>
                                      </p:tavLst>
                                    </p:anim>
                                    <p:anim calcmode="lin" valueType="num">
                                      <p:cBhvr>
                                        <p:cTn id="16" dur="1500" fill="hold"/>
                                        <p:tgtEl>
                                          <p:spTgt spid="82"/>
                                        </p:tgtEl>
                                        <p:attrNameLst>
                                          <p:attrName>ppt_h</p:attrName>
                                        </p:attrNameLst>
                                      </p:cBhvr>
                                      <p:tavLst>
                                        <p:tav tm="0">
                                          <p:val>
                                            <p:strVal val="ppt_h"/>
                                          </p:val>
                                        </p:tav>
                                        <p:tav tm="100000">
                                          <p:val>
                                            <p:fltVal val="0"/>
                                          </p:val>
                                        </p:tav>
                                      </p:tavLst>
                                    </p:anim>
                                    <p:set>
                                      <p:cBhvr>
                                        <p:cTn id="17" fill="hold">
                                          <p:stCondLst>
                                            <p:cond delay="1499"/>
                                          </p:stCondLst>
                                        </p:cTn>
                                        <p:tgtEl>
                                          <p:spTgt spid="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 grpId="2"/>
      <p:bldP build="whole" bldLvl="1" animBg="1" rev="0" advAuto="0" spid="83"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50" name="Shape 150"/>
          <p:cNvSpPr/>
          <p:nvPr/>
        </p:nvSpPr>
        <p:spPr>
          <a:xfrm>
            <a:off x="953790" y="3582855"/>
            <a:ext cx="11097220" cy="460811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500">
                <a:solidFill>
                  <a:srgbClr val="FFFC79"/>
                </a:solidFill>
              </a:rPr>
              <a:t>“Pure practical reason, even with a good knowledge of the facts, will not get you to morality.”</a:t>
            </a:r>
            <a:endParaRPr sz="5500">
              <a:solidFill>
                <a:srgbClr val="FFFC79"/>
              </a:solidFill>
            </a:endParaRPr>
          </a:p>
          <a:p>
            <a:pPr lvl="0" marL="482600" marR="482600" algn="r" defTabSz="482600">
              <a:lnSpc>
                <a:spcPct val="130000"/>
              </a:lnSpc>
              <a:spcBef>
                <a:spcPts val="900"/>
              </a:spcBef>
              <a:defRPr sz="1800">
                <a:solidFill>
                  <a:srgbClr val="000000"/>
                </a:solidFill>
              </a:defRPr>
            </a:pPr>
            <a:r>
              <a:rPr sz="5500">
                <a:solidFill>
                  <a:srgbClr val="FFFFFF"/>
                </a:solidFill>
                <a:latin typeface="Gill Sans Light"/>
                <a:ea typeface="Gill Sans Light"/>
                <a:cs typeface="Gill Sans Light"/>
                <a:sym typeface="Gill Sans Light"/>
              </a:rPr>
              <a:t>Kai Nielson</a:t>
            </a:r>
          </a:p>
        </p:txBody>
      </p:sp>
    </p:spTree>
  </p:cSld>
  <p:clrMapOvr>
    <a:masterClrMapping/>
  </p:clrMapOvr>
  <p:transition spd="slow" advClick="1">
    <p:dissolve/>
  </p:transition>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52" name="284912-graveyard-1319926148-334-640x480.png"/>
          <p:cNvPicPr/>
          <p:nvPr/>
        </p:nvPicPr>
        <p:blipFill>
          <a:blip r:embed="rId2">
            <a:extLst/>
          </a:blip>
          <a:stretch>
            <a:fillRect/>
          </a:stretch>
        </p:blipFill>
        <p:spPr>
          <a:xfrm>
            <a:off x="1662192" y="385299"/>
            <a:ext cx="9663201" cy="7247401"/>
          </a:xfrm>
          <a:prstGeom prst="rect">
            <a:avLst/>
          </a:prstGeom>
          <a:ln w="12700">
            <a:miter lim="400000"/>
          </a:ln>
          <a:effectLst>
            <a:reflection blurRad="0" stA="50000" stPos="0" endA="0" endPos="40000" dist="0" dir="5400000" fadeDir="5400000" sx="100000" sy="-100000" kx="0" ky="0" algn="bl" rotWithShape="0"/>
          </a:effectLst>
        </p:spPr>
      </p:pic>
      <p:sp>
        <p:nvSpPr>
          <p:cNvPr id="153" name="Shape 153"/>
          <p:cNvSpPr/>
          <p:nvPr/>
        </p:nvSpPr>
        <p:spPr>
          <a:xfrm>
            <a:off x="327942" y="7632700"/>
            <a:ext cx="12331701" cy="18034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6900">
                <a:solidFill>
                  <a:srgbClr val="F5EC00"/>
                </a:solidFill>
                <a:latin typeface="Gill Sans SemiBold"/>
                <a:ea typeface="Gill Sans SemiBold"/>
                <a:cs typeface="Gill Sans SemiBold"/>
                <a:sym typeface="Gill Sans SemiBold"/>
              </a:defRPr>
            </a:lvl1pPr>
          </a:lstStyle>
          <a:p>
            <a:pPr lvl="0">
              <a:defRPr sz="1800">
                <a:solidFill>
                  <a:srgbClr val="000000"/>
                </a:solidFill>
              </a:defRPr>
            </a:pPr>
            <a:r>
              <a:rPr sz="6900">
                <a:solidFill>
                  <a:srgbClr val="F5EC00"/>
                </a:solidFill>
              </a:rPr>
              <a:t>Destiny</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9" grpId="1" fill="hold">
                                  <p:stCondLst>
                                    <p:cond delay="0"/>
                                  </p:stCondLst>
                                  <p:iterate type="el" backwards="0">
                                    <p:tmAbs val="0"/>
                                  </p:iterate>
                                  <p:childTnLst>
                                    <p:animEffect filter="dissolve" transition="out">
                                      <p:cBhvr>
                                        <p:cTn id="6" dur="1000" fill="hold"/>
                                        <p:tgtEl>
                                          <p:spTgt spid="153"/>
                                        </p:tgtEl>
                                      </p:cBhvr>
                                    </p:animEffect>
                                    <p:set>
                                      <p:cBhvr>
                                        <p:cTn id="7" fill="hold">
                                          <p:stCondLst>
                                            <p:cond delay="999"/>
                                          </p:stCondLst>
                                        </p:cTn>
                                        <p:tgtEl>
                                          <p:spTgt spid="15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55" name="Shape 155"/>
          <p:cNvSpPr/>
          <p:nvPr/>
        </p:nvSpPr>
        <p:spPr>
          <a:xfrm>
            <a:off x="518054" y="310555"/>
            <a:ext cx="11968692" cy="102736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4100">
                <a:solidFill>
                  <a:srgbClr val="FFFC79"/>
                </a:solidFill>
              </a:rPr>
              <a:t>“Our hopes and fears, our loves and beliefs, are but the outcome of accidental collocations of atoms; that no fire, no heroism, no intensity of thought and feeling, can preserve an individual life beyond the grave; that all the labours of the ages, all the devotion, all the inspiration, all the noonday brightness of human genius, are destined to extinction in the vast death of the solar system, and that the whole temple of Man’s achievement must inevitably be buried beneath the debris of a universe in ruins.”</a:t>
            </a:r>
            <a:endParaRPr sz="4100">
              <a:solidFill>
                <a:srgbClr val="FFFC79"/>
              </a:solidFill>
            </a:endParaRPr>
          </a:p>
          <a:p>
            <a:pPr lvl="0" marL="482600" marR="482600" algn="r" defTabSz="482600">
              <a:lnSpc>
                <a:spcPct val="130000"/>
              </a:lnSpc>
              <a:spcBef>
                <a:spcPts val="900"/>
              </a:spcBef>
              <a:defRPr sz="1800">
                <a:solidFill>
                  <a:srgbClr val="000000"/>
                </a:solidFill>
              </a:defRPr>
            </a:pPr>
            <a:r>
              <a:rPr sz="4100">
                <a:solidFill>
                  <a:srgbClr val="FFFFFF"/>
                </a:solidFill>
                <a:latin typeface="Gill Sans Light"/>
                <a:ea typeface="Gill Sans Light"/>
                <a:cs typeface="Gill Sans Light"/>
                <a:sym typeface="Gill Sans Light"/>
              </a:rPr>
              <a:t>Bertrand Russell</a:t>
            </a:r>
          </a:p>
        </p:txBody>
      </p:sp>
    </p:spTree>
  </p:cSld>
  <p:clrMapOvr>
    <a:masterClrMapping/>
  </p:clrMapOvr>
  <p:transition spd="slow" advClick="1">
    <p:dissolve/>
  </p:transition>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57" name="Shape 157"/>
          <p:cNvSpPr/>
          <p:nvPr/>
        </p:nvSpPr>
        <p:spPr>
          <a:xfrm>
            <a:off x="877193" y="4056988"/>
            <a:ext cx="11250414" cy="460811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6500">
                <a:solidFill>
                  <a:srgbClr val="FFFC79"/>
                </a:solidFill>
              </a:rPr>
              <a:t>“If there is no God, everything is permissible.”</a:t>
            </a:r>
            <a:endParaRPr sz="6500">
              <a:solidFill>
                <a:srgbClr val="FFFC79"/>
              </a:solidFill>
            </a:endParaRPr>
          </a:p>
          <a:p>
            <a:pPr lvl="0" marL="482600" marR="482600" algn="r" defTabSz="482600">
              <a:lnSpc>
                <a:spcPct val="130000"/>
              </a:lnSpc>
              <a:spcBef>
                <a:spcPts val="900"/>
              </a:spcBef>
              <a:defRPr sz="1800">
                <a:solidFill>
                  <a:srgbClr val="000000"/>
                </a:solidFill>
              </a:defRPr>
            </a:pPr>
            <a:r>
              <a:rPr sz="5500">
                <a:solidFill>
                  <a:srgbClr val="FFFFFF"/>
                </a:solidFill>
                <a:latin typeface="Gill Sans Light"/>
                <a:ea typeface="Gill Sans Light"/>
                <a:cs typeface="Gill Sans Light"/>
                <a:sym typeface="Gill Sans Light"/>
              </a:rPr>
              <a:t>Fyodor Dostoevsky</a:t>
            </a:r>
          </a:p>
        </p:txBody>
      </p:sp>
    </p:spTree>
  </p:cSld>
  <p:clrMapOvr>
    <a:masterClrMapping/>
  </p:clrMapOvr>
  <p:transition spd="slow" advClick="1">
    <p:dissolve/>
  </p:transition>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59" name="pasted-image.tif"/>
          <p:cNvPicPr/>
          <p:nvPr/>
        </p:nvPicPr>
        <p:blipFill>
          <a:blip r:embed="rId2">
            <a:extLst/>
          </a:blip>
          <a:stretch>
            <a:fillRect/>
          </a:stretch>
        </p:blipFill>
        <p:spPr>
          <a:xfrm>
            <a:off x="1951426" y="-286677"/>
            <a:ext cx="9084734" cy="9084735"/>
          </a:xfrm>
          <a:prstGeom prst="rect">
            <a:avLst/>
          </a:prstGeom>
          <a:ln w="12700">
            <a:miter lim="400000"/>
          </a:ln>
        </p:spPr>
      </p:pic>
      <p:sp>
        <p:nvSpPr>
          <p:cNvPr id="160" name="Shape 160"/>
          <p:cNvSpPr/>
          <p:nvPr/>
        </p:nvSpPr>
        <p:spPr>
          <a:xfrm>
            <a:off x="327942" y="7548033"/>
            <a:ext cx="12331701" cy="18034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6900">
                <a:solidFill>
                  <a:srgbClr val="F5EC00"/>
                </a:solidFill>
                <a:latin typeface="Gill Sans SemiBold"/>
                <a:ea typeface="Gill Sans SemiBold"/>
                <a:cs typeface="Gill Sans SemiBold"/>
                <a:sym typeface="Gill Sans SemiBold"/>
              </a:defRPr>
            </a:lvl1pPr>
          </a:lstStyle>
          <a:p>
            <a:pPr lvl="0">
              <a:defRPr sz="1800">
                <a:solidFill>
                  <a:srgbClr val="000000"/>
                </a:solidFill>
              </a:defRPr>
            </a:pPr>
            <a:r>
              <a:rPr sz="6900">
                <a:solidFill>
                  <a:srgbClr val="F5EC00"/>
                </a:solidFill>
              </a:rPr>
              <a:t>Ideas Have Consequences</a:t>
            </a:r>
          </a:p>
        </p:txBody>
      </p:sp>
    </p:spTree>
  </p:cSld>
  <p:clrMapOvr>
    <a:masterClrMapping/>
  </p:clrMapOvr>
  <p:transition spd="slow" advClick="1">
    <p:dissolve/>
  </p:transition>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62" name="Shape 162"/>
          <p:cNvSpPr/>
          <p:nvPr/>
        </p:nvSpPr>
        <p:spPr>
          <a:xfrm>
            <a:off x="877193" y="4141655"/>
            <a:ext cx="11250414" cy="4608117"/>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6500">
                <a:solidFill>
                  <a:srgbClr val="FFFC79"/>
                </a:solidFill>
              </a:rPr>
              <a:t>“A rat is a pig is a dog is a boy. They are all mammals.”</a:t>
            </a:r>
            <a:endParaRPr sz="6500">
              <a:solidFill>
                <a:srgbClr val="FFFC79"/>
              </a:solidFill>
            </a:endParaRPr>
          </a:p>
          <a:p>
            <a:pPr lvl="0" marL="482600" marR="482600" algn="r" defTabSz="482600">
              <a:lnSpc>
                <a:spcPct val="130000"/>
              </a:lnSpc>
              <a:spcBef>
                <a:spcPts val="900"/>
              </a:spcBef>
              <a:defRPr sz="1800">
                <a:solidFill>
                  <a:srgbClr val="000000"/>
                </a:solidFill>
              </a:defRPr>
            </a:pPr>
            <a:r>
              <a:rPr sz="5500">
                <a:solidFill>
                  <a:srgbClr val="FFFFFF"/>
                </a:solidFill>
                <a:latin typeface="Gill Sans Light"/>
                <a:ea typeface="Gill Sans Light"/>
                <a:cs typeface="Gill Sans Light"/>
                <a:sym typeface="Gill Sans Light"/>
              </a:rPr>
              <a:t>Ingrid Newkirk</a:t>
            </a:r>
          </a:p>
        </p:txBody>
      </p:sp>
    </p:spTree>
  </p:cSld>
  <p:clrMapOvr>
    <a:masterClrMapping/>
  </p:clrMapOvr>
  <p:transition spd="slow" advClick="1">
    <p:dissolve/>
  </p:transition>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64" name="Shape 164"/>
          <p:cNvSpPr/>
          <p:nvPr/>
        </p:nvSpPr>
        <p:spPr>
          <a:xfrm>
            <a:off x="1065857" y="4426413"/>
            <a:ext cx="10873086" cy="448303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500">
                <a:solidFill>
                  <a:srgbClr val="FFFC79"/>
                </a:solidFill>
              </a:rPr>
              <a:t>“The line between good and evil runs right through the middle of every human heart.”</a:t>
            </a:r>
            <a:endParaRPr sz="5500">
              <a:solidFill>
                <a:srgbClr val="FFFC79"/>
              </a:solidFill>
            </a:endParaRPr>
          </a:p>
          <a:p>
            <a:pPr lvl="0" marL="482600" marR="482600" algn="r" defTabSz="482600">
              <a:lnSpc>
                <a:spcPct val="130000"/>
              </a:lnSpc>
              <a:spcBef>
                <a:spcPts val="900"/>
              </a:spcBef>
              <a:defRPr sz="1800">
                <a:solidFill>
                  <a:srgbClr val="000000"/>
                </a:solidFill>
              </a:defRPr>
            </a:pPr>
            <a:r>
              <a:rPr sz="5000">
                <a:solidFill>
                  <a:srgbClr val="FFFFFF"/>
                </a:solidFill>
                <a:latin typeface="Gill Sans Light"/>
                <a:ea typeface="Gill Sans Light"/>
                <a:cs typeface="Gill Sans Light"/>
                <a:sym typeface="Gill Sans Light"/>
              </a:rPr>
              <a:t>Aleksandr Solzhenitsyn</a:t>
            </a:r>
          </a:p>
        </p:txBody>
      </p:sp>
      <p:sp>
        <p:nvSpPr>
          <p:cNvPr id="165" name="Shape 165"/>
          <p:cNvSpPr/>
          <p:nvPr/>
        </p:nvSpPr>
        <p:spPr>
          <a:xfrm>
            <a:off x="438596" y="910828"/>
            <a:ext cx="12127608" cy="859128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4400">
                <a:solidFill>
                  <a:srgbClr val="FFFC79"/>
                </a:solidFill>
              </a:rPr>
              <a:t>“When one gives up the Christian faith, one pulls the right to Christian morality out from under one’s feet. This morality is by no means self-evident: this point has to be exhibited again and again, despite the English flatheads. Christianity is a system, a whole view of things thought out together. By breaking one main concept out of it, the faith in God, one breaks the whole: nothing necessary remains in one’s hands.”</a:t>
            </a:r>
            <a:endParaRPr sz="4400">
              <a:solidFill>
                <a:srgbClr val="FFFC79"/>
              </a:solidFill>
            </a:endParaRPr>
          </a:p>
          <a:p>
            <a:pPr lvl="0" marL="482600" marR="482600" algn="r" defTabSz="482600">
              <a:lnSpc>
                <a:spcPct val="130000"/>
              </a:lnSpc>
              <a:spcBef>
                <a:spcPts val="900"/>
              </a:spcBef>
              <a:defRPr sz="1800">
                <a:solidFill>
                  <a:srgbClr val="000000"/>
                </a:solidFill>
              </a:defRPr>
            </a:pPr>
            <a:r>
              <a:rPr sz="4400">
                <a:solidFill>
                  <a:srgbClr val="FFFFFF"/>
                </a:solidFill>
                <a:latin typeface="Gill Sans Light"/>
                <a:ea typeface="Gill Sans Light"/>
                <a:cs typeface="Gill Sans Light"/>
                <a:sym typeface="Gill Sans Light"/>
              </a:rPr>
              <a:t>Friedrich Nietzsche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9" grpId="1" fill="hold">
                                  <p:stCondLst>
                                    <p:cond delay="0"/>
                                  </p:stCondLst>
                                  <p:iterate type="el" backwards="0">
                                    <p:tmAbs val="0"/>
                                  </p:iterate>
                                  <p:childTnLst>
                                    <p:animEffect filter="dissolve" transition="out">
                                      <p:cBhvr>
                                        <p:cTn id="6" dur="3750" fill="hold"/>
                                        <p:tgtEl>
                                          <p:spTgt spid="165"/>
                                        </p:tgtEl>
                                      </p:cBhvr>
                                    </p:animEffect>
                                    <p:set>
                                      <p:cBhvr>
                                        <p:cTn id="7" fill="hold">
                                          <p:stCondLst>
                                            <p:cond delay="3749"/>
                                          </p:stCondLst>
                                        </p:cTn>
                                        <p:tgtEl>
                                          <p:spTgt spid="165"/>
                                        </p:tgtEl>
                                        <p:attrNameLst>
                                          <p:attrName>style.visibility</p:attrName>
                                        </p:attrNameLst>
                                      </p:cBhvr>
                                      <p:to>
                                        <p:strVal val="hidden"/>
                                      </p:to>
                                    </p:set>
                                  </p:childTnLst>
                                </p:cTn>
                              </p:par>
                            </p:childTnLst>
                          </p:cTn>
                        </p:par>
                        <p:par>
                          <p:cTn id="8" fill="hold">
                            <p:stCondLst>
                              <p:cond delay="3750"/>
                            </p:stCondLst>
                            <p:childTnLst>
                              <p:par>
                                <p:cTn id="9" nodeType="afterEffect" presetClass="entr" presetSubtype="0" presetID="9" grpId="2" fill="hold">
                                  <p:stCondLst>
                                    <p:cond delay="2000"/>
                                  </p:stCondLst>
                                  <p:iterate type="el" backwards="0">
                                    <p:tmAbs val="0"/>
                                  </p:iterate>
                                  <p:childTnLst>
                                    <p:set>
                                      <p:cBhvr>
                                        <p:cTn id="10" fill="hold"/>
                                        <p:tgtEl>
                                          <p:spTgt spid="164"/>
                                        </p:tgtEl>
                                        <p:attrNameLst>
                                          <p:attrName>style.visibility</p:attrName>
                                        </p:attrNameLst>
                                      </p:cBhvr>
                                      <p:to>
                                        <p:strVal val="visible"/>
                                      </p:to>
                                    </p:set>
                                    <p:animEffect filter="dissolve" transition="in">
                                      <p:cBhvr>
                                        <p:cTn id="11" dur="1000"/>
                                        <p:tgtEl>
                                          <p:spTgt spid="1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1"/>
      <p:bldP build="whole" bldLvl="1" animBg="1" rev="0" advAuto="0" spid="164" grpId="2"/>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67" name="Shape 167"/>
          <p:cNvSpPr/>
          <p:nvPr/>
        </p:nvSpPr>
        <p:spPr>
          <a:xfrm>
            <a:off x="323304" y="5907749"/>
            <a:ext cx="12358192" cy="318796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482600" marR="482600" defTabSz="482600">
              <a:lnSpc>
                <a:spcPct val="130000"/>
              </a:lnSpc>
              <a:spcBef>
                <a:spcPts val="900"/>
              </a:spcBef>
              <a:defRPr sz="7000">
                <a:solidFill>
                  <a:srgbClr val="FFFC79"/>
                </a:solidFill>
              </a:defRPr>
            </a:lvl1pPr>
          </a:lstStyle>
          <a:p>
            <a:pPr lvl="0">
              <a:defRPr sz="1800">
                <a:solidFill>
                  <a:srgbClr val="000000"/>
                </a:solidFill>
              </a:defRPr>
            </a:pPr>
            <a:r>
              <a:rPr sz="7000">
                <a:solidFill>
                  <a:srgbClr val="FFFC79"/>
                </a:solidFill>
              </a:rPr>
              <a:t>The ultimate test of a worldview: can you live it out?</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6" presetID="23" grpId="1" fill="hold">
                                  <p:stCondLst>
                                    <p:cond delay="0"/>
                                  </p:stCondLst>
                                  <p:iterate type="el" backwards="0">
                                    <p:tmAbs val="0"/>
                                  </p:iterate>
                                  <p:childTnLst>
                                    <p:set>
                                      <p:cBhvr>
                                        <p:cTn id="6" fill="hold"/>
                                        <p:tgtEl>
                                          <p:spTgt spid="167"/>
                                        </p:tgtEl>
                                        <p:attrNameLst>
                                          <p:attrName>style.visibility</p:attrName>
                                        </p:attrNameLst>
                                      </p:cBhvr>
                                      <p:to>
                                        <p:strVal val="visible"/>
                                      </p:to>
                                    </p:set>
                                    <p:anim calcmode="lin" valueType="num">
                                      <p:cBhvr>
                                        <p:cTn id="7" dur="2000" fill="hold"/>
                                        <p:tgtEl>
                                          <p:spTgt spid="167"/>
                                        </p:tgtEl>
                                        <p:attrNameLst>
                                          <p:attrName>ppt_w</p:attrName>
                                        </p:attrNameLst>
                                      </p:cBhvr>
                                      <p:tavLst>
                                        <p:tav tm="0">
                                          <p:val>
                                            <p:strVal val="4*#ppt_w"/>
                                          </p:val>
                                        </p:tav>
                                        <p:tav tm="100000">
                                          <p:val>
                                            <p:strVal val="#ppt_w"/>
                                          </p:val>
                                        </p:tav>
                                      </p:tavLst>
                                    </p:anim>
                                    <p:anim calcmode="lin" valueType="num">
                                      <p:cBhvr>
                                        <p:cTn id="8" dur="2000" fill="hold"/>
                                        <p:tgtEl>
                                          <p:spTgt spid="16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69" name="bigstockphoto_Tropical_Sunset_With_Cross_Sil_186781-filtered.jpg"/>
          <p:cNvPicPr/>
          <p:nvPr/>
        </p:nvPicPr>
        <p:blipFill>
          <a:blip r:embed="rId2">
            <a:extLst/>
          </a:blip>
          <a:srcRect l="4190" t="31897" r="33" b="10240"/>
          <a:stretch>
            <a:fillRect/>
          </a:stretch>
        </p:blipFill>
        <p:spPr>
          <a:xfrm>
            <a:off x="812799" y="241300"/>
            <a:ext cx="11366501" cy="9254301"/>
          </a:xfrm>
          <a:prstGeom prst="rect">
            <a:avLst/>
          </a:prstGeom>
          <a:ln w="12700">
            <a:miter lim="400000"/>
          </a:ln>
          <a:effectLst>
            <a:outerShdw sx="100000" sy="100000" kx="0" ky="0" algn="b" rotWithShape="0" blurRad="127000" dist="76200" dir="2700000">
              <a:srgbClr val="000000">
                <a:alpha val="75000"/>
              </a:srgbClr>
            </a:outerShdw>
            <a:reflection blurRad="0" stA="50000" stPos="0" endA="0" endPos="40000" dist="0" dir="5400000" fadeDir="5400000" sx="100000" sy="-100000" kx="0" ky="0" algn="bl" rotWithShape="0"/>
          </a:effectLst>
        </p:spPr>
      </p:pic>
      <p:sp>
        <p:nvSpPr>
          <p:cNvPr id="170" name="Shape 170"/>
          <p:cNvSpPr/>
          <p:nvPr/>
        </p:nvSpPr>
        <p:spPr>
          <a:xfrm>
            <a:off x="-200075" y="6398485"/>
            <a:ext cx="13404950" cy="3764028"/>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lstStyle/>
          <a:p>
            <a:pPr lvl="0" marL="482600" marR="482600" defTabSz="482600">
              <a:lnSpc>
                <a:spcPct val="130000"/>
              </a:lnSpc>
              <a:spcBef>
                <a:spcPts val="900"/>
              </a:spcBef>
              <a:defRPr sz="1800">
                <a:solidFill>
                  <a:srgbClr val="000000"/>
                </a:solidFill>
              </a:defRPr>
            </a:pPr>
            <a:r>
              <a:rPr sz="7000">
                <a:solidFill>
                  <a:srgbClr val="FFFC79"/>
                </a:solidFill>
              </a:rPr>
              <a:t>In the person of Jesus,</a:t>
            </a:r>
            <a:endParaRPr sz="7000">
              <a:solidFill>
                <a:srgbClr val="FFFC79"/>
              </a:solidFill>
            </a:endParaRPr>
          </a:p>
          <a:p>
            <a:pPr lvl="0" marL="482600" marR="482600" defTabSz="482600">
              <a:lnSpc>
                <a:spcPct val="130000"/>
              </a:lnSpc>
              <a:spcBef>
                <a:spcPts val="900"/>
              </a:spcBef>
              <a:defRPr sz="1800">
                <a:solidFill>
                  <a:srgbClr val="000000"/>
                </a:solidFill>
              </a:defRPr>
            </a:pPr>
            <a:r>
              <a:rPr sz="7000">
                <a:solidFill>
                  <a:srgbClr val="FFFC79"/>
                </a:solidFill>
              </a:rPr>
              <a:t>God came looking for 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170"/>
                                        </p:tgtEl>
                                        <p:attrNameLst>
                                          <p:attrName>style.visibility</p:attrName>
                                        </p:attrNameLst>
                                      </p:cBhvr>
                                      <p:to>
                                        <p:strVal val="visible"/>
                                      </p:to>
                                    </p:set>
                                    <p:anim calcmode="lin" valueType="num">
                                      <p:cBhvr>
                                        <p:cTn id="7" dur="2000" fill="hold"/>
                                        <p:tgtEl>
                                          <p:spTgt spid="170"/>
                                        </p:tgtEl>
                                        <p:attrNameLst>
                                          <p:attrName>ppt_w</p:attrName>
                                        </p:attrNameLst>
                                      </p:cBhvr>
                                      <p:tavLst>
                                        <p:tav tm="0">
                                          <p:val>
                                            <p:strVal val="4*#ppt_w"/>
                                          </p:val>
                                        </p:tav>
                                        <p:tav tm="100000">
                                          <p:val>
                                            <p:strVal val="#ppt_w"/>
                                          </p:val>
                                        </p:tav>
                                      </p:tavLst>
                                    </p:anim>
                                    <p:anim calcmode="lin" valueType="num">
                                      <p:cBhvr>
                                        <p:cTn id="8" dur="2000" fill="hold"/>
                                        <p:tgtEl>
                                          <p:spTgt spid="1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72" name="Shape 172"/>
          <p:cNvSpPr/>
          <p:nvPr/>
        </p:nvSpPr>
        <p:spPr>
          <a:xfrm>
            <a:off x="518054" y="310555"/>
            <a:ext cx="11968692" cy="1027363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4100">
                <a:solidFill>
                  <a:srgbClr val="FFFC79"/>
                </a:solidFill>
              </a:rPr>
              <a:t>“When I think about atheist friends, including my father, they seem to me like people who have no ear for music, or who have never been in love. It is not that (as they believe) they have rumbled the tremendous fraud of religion - prophets do that in every generation. Rather, these unbelievers are simply missing out on something that is not difficult to grasp. Perhaps it is too obvious to understand; obvious, as lovers feel it was obvious that they should have come together, or obvious as the final resolution of a fugue.”</a:t>
            </a:r>
            <a:endParaRPr sz="4100">
              <a:solidFill>
                <a:srgbClr val="FFFC79"/>
              </a:solidFill>
            </a:endParaRPr>
          </a:p>
          <a:p>
            <a:pPr lvl="0" marL="482600" marR="482600" algn="r" defTabSz="482600">
              <a:lnSpc>
                <a:spcPct val="130000"/>
              </a:lnSpc>
              <a:spcBef>
                <a:spcPts val="900"/>
              </a:spcBef>
              <a:defRPr sz="1800">
                <a:solidFill>
                  <a:srgbClr val="000000"/>
                </a:solidFill>
              </a:defRPr>
            </a:pPr>
            <a:r>
              <a:rPr sz="4100">
                <a:solidFill>
                  <a:srgbClr val="FFFFFF"/>
                </a:solidFill>
                <a:latin typeface="Gill Sans Light"/>
                <a:ea typeface="Gill Sans Light"/>
                <a:cs typeface="Gill Sans Light"/>
                <a:sym typeface="Gill Sans Light"/>
              </a:rPr>
              <a:t>A. N. Wilson</a:t>
            </a:r>
          </a:p>
        </p:txBody>
      </p:sp>
      <p:pic>
        <p:nvPicPr>
          <p:cNvPr id="173" name="pasted-image.png"/>
          <p:cNvPicPr/>
          <p:nvPr/>
        </p:nvPicPr>
        <p:blipFill>
          <a:blip r:embed="rId2">
            <a:extLst/>
          </a:blip>
          <a:stretch>
            <a:fillRect/>
          </a:stretch>
        </p:blipFill>
        <p:spPr>
          <a:xfrm>
            <a:off x="5166692" y="2294466"/>
            <a:ext cx="2639388" cy="3106937"/>
          </a:xfrm>
          <a:prstGeom prst="rect">
            <a:avLst/>
          </a:prstGeom>
          <a:ln w="12700">
            <a:miter lim="400000"/>
          </a:ln>
          <a:effectLst>
            <a:reflection blurRad="0" stA="50000" stPos="0" endA="0" endPos="40000" dist="0" dir="5400000" fadeDir="5400000" sx="100000" sy="-100000" kx="0" ky="0" algn="bl" rotWithShape="0"/>
          </a:effectLst>
        </p:spPr>
      </p:pic>
      <p:sp>
        <p:nvSpPr>
          <p:cNvPr id="174" name="Shape 174"/>
          <p:cNvSpPr/>
          <p:nvPr/>
        </p:nvSpPr>
        <p:spPr>
          <a:xfrm>
            <a:off x="5166692" y="5748866"/>
            <a:ext cx="267141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4000">
                <a:solidFill>
                  <a:srgbClr val="FFFFFF"/>
                </a:solidFill>
              </a:rPr>
              <a:t>A. N. Wilson</a:t>
            </a:r>
          </a:p>
        </p:txBody>
      </p:sp>
    </p:spTree>
  </p:cSld>
  <p:clrMapOvr>
    <a:masterClrMapping/>
  </p:clrMapOvr>
  <p:transition spd="slow" advClick="1">
    <p:fade thruBlk="1"/>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72"/>
                                        </p:tgtEl>
                                        <p:attrNameLst>
                                          <p:attrName>style.visibility</p:attrName>
                                        </p:attrNameLst>
                                      </p:cBhvr>
                                      <p:to>
                                        <p:strVal val="visible"/>
                                      </p:to>
                                    </p:set>
                                    <p:animEffect filter="dissolve" transition="in">
                                      <p:cBhvr>
                                        <p:cTn id="7" dur="2000"/>
                                        <p:tgtEl>
                                          <p:spTgt spid="172"/>
                                        </p:tgtEl>
                                      </p:cBhvr>
                                    </p:animEffect>
                                  </p:childTnLst>
                                </p:cTn>
                              </p:par>
                            </p:childTnLst>
                          </p:cTn>
                        </p:par>
                        <p:par>
                          <p:cTn id="8" fill="hold">
                            <p:stCondLst>
                              <p:cond delay="2000"/>
                            </p:stCondLst>
                            <p:childTnLst>
                              <p:par>
                                <p:cTn id="9" nodeType="afterEffect" presetClass="exit" presetSubtype="0" presetID="10" grpId="2" fill="hold">
                                  <p:stCondLst>
                                    <p:cond delay="0"/>
                                  </p:stCondLst>
                                  <p:iterate type="el" backwards="0">
                                    <p:tmAbs val="0"/>
                                  </p:iterate>
                                  <p:childTnLst>
                                    <p:animEffect filter="fade" transition="out">
                                      <p:cBhvr>
                                        <p:cTn id="10" dur="2000" fill="hold"/>
                                        <p:tgtEl>
                                          <p:spTgt spid="173"/>
                                        </p:tgtEl>
                                      </p:cBhvr>
                                    </p:animEffect>
                                    <p:set>
                                      <p:cBhvr>
                                        <p:cTn id="11" fill="hold">
                                          <p:stCondLst>
                                            <p:cond delay="1999"/>
                                          </p:stCondLst>
                                        </p:cTn>
                                        <p:tgtEl>
                                          <p:spTgt spid="173"/>
                                        </p:tgtEl>
                                        <p:attrNameLst>
                                          <p:attrName>style.visibility</p:attrName>
                                        </p:attrNameLst>
                                      </p:cBhvr>
                                      <p:to>
                                        <p:strVal val="hidden"/>
                                      </p:to>
                                    </p:set>
                                  </p:childTnLst>
                                </p:cTn>
                              </p:par>
                            </p:childTnLst>
                          </p:cTn>
                        </p:par>
                        <p:par>
                          <p:cTn id="12" fill="hold">
                            <p:stCondLst>
                              <p:cond delay="4000"/>
                            </p:stCondLst>
                            <p:childTnLst>
                              <p:par>
                                <p:cTn id="13" nodeType="afterEffect" presetClass="exit" presetSubtype="0" presetID="9" grpId="3" fill="hold">
                                  <p:stCondLst>
                                    <p:cond delay="0"/>
                                  </p:stCondLst>
                                  <p:iterate type="el" backwards="0">
                                    <p:tmAbs val="0"/>
                                  </p:iterate>
                                  <p:childTnLst>
                                    <p:animEffect filter="dissolve" transition="out">
                                      <p:cBhvr>
                                        <p:cTn id="14" dur="2000" fill="hold"/>
                                        <p:tgtEl>
                                          <p:spTgt spid="174"/>
                                        </p:tgtEl>
                                      </p:cBhvr>
                                    </p:animEffect>
                                    <p:set>
                                      <p:cBhvr>
                                        <p:cTn id="15" fill="hold">
                                          <p:stCondLst>
                                            <p:cond delay="1999"/>
                                          </p:stCondLst>
                                        </p:cTn>
                                        <p:tgtEl>
                                          <p:spTgt spid="17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1"/>
      <p:bldP build="whole" bldLvl="1" animBg="1" rev="0" advAuto="0" spid="174" grpId="3"/>
      <p:bldP build="whole" bldLvl="1" animBg="1" rev="0" advAuto="0" spid="173"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5" name="the-four-horsemen-1600x500.png"/>
          <p:cNvPicPr/>
          <p:nvPr/>
        </p:nvPicPr>
        <p:blipFill>
          <a:blip r:embed="rId2">
            <a:extLst/>
          </a:blip>
          <a:srcRect l="0" t="0" r="0" b="24178"/>
          <a:stretch>
            <a:fillRect/>
          </a:stretch>
        </p:blipFill>
        <p:spPr>
          <a:xfrm>
            <a:off x="828869" y="2774410"/>
            <a:ext cx="11353801" cy="2686590"/>
          </a:xfrm>
          <a:prstGeom prst="rect">
            <a:avLst/>
          </a:prstGeom>
          <a:ln w="12700">
            <a:miter lim="400000"/>
          </a:ln>
          <a:effectLst>
            <a:reflection blurRad="0" stA="10000" stPos="0" endA="0" endPos="40000" dist="0" dir="5400000" fadeDir="5400000" sx="100000" sy="-100000" kx="0" ky="0" algn="bl" rotWithShape="0"/>
          </a:effectLst>
        </p:spPr>
      </p:pic>
      <p:pic>
        <p:nvPicPr>
          <p:cNvPr id="86" name="pasted-image.tif"/>
          <p:cNvPicPr/>
          <p:nvPr/>
        </p:nvPicPr>
        <p:blipFill>
          <a:blip r:embed="rId3">
            <a:extLst/>
          </a:blip>
          <a:stretch>
            <a:fillRect/>
          </a:stretch>
        </p:blipFill>
        <p:spPr>
          <a:xfrm>
            <a:off x="3186553" y="367969"/>
            <a:ext cx="6631694" cy="9017662"/>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7" grpId="1" fill="hold">
                                  <p:stCondLst>
                                    <p:cond delay="0"/>
                                  </p:stCondLst>
                                  <p:iterate type="el" backwards="0">
                                    <p:tmAbs val="0"/>
                                  </p:iterate>
                                  <p:childTnLst>
                                    <p:set>
                                      <p:cBhvr>
                                        <p:cTn id="6" fill="hold"/>
                                        <p:tgtEl>
                                          <p:spTgt spid="86"/>
                                        </p:tgtEl>
                                        <p:attrNameLst>
                                          <p:attrName>style.visibility</p:attrName>
                                        </p:attrNameLst>
                                      </p:cBhvr>
                                      <p:to>
                                        <p:strVal val="visible"/>
                                      </p:to>
                                    </p:set>
                                    <p:anim calcmode="lin" valueType="num">
                                      <p:cBhvr>
                                        <p:cTn id="7" dur="1500" fill="hold"/>
                                        <p:tgtEl>
                                          <p:spTgt spid="86"/>
                                        </p:tgtEl>
                                        <p:attrNameLst>
                                          <p:attrName>ppt_x</p:attrName>
                                        </p:attrNameLst>
                                      </p:cBhvr>
                                      <p:tavLst>
                                        <p:tav tm="0">
                                          <p:val>
                                            <p:strVal val="#ppt_x-#ppt_w/2"/>
                                          </p:val>
                                        </p:tav>
                                        <p:tav tm="100000">
                                          <p:val>
                                            <p:strVal val="#ppt_x"/>
                                          </p:val>
                                        </p:tav>
                                      </p:tavLst>
                                    </p:anim>
                                    <p:anim calcmode="lin" valueType="num">
                                      <p:cBhvr>
                                        <p:cTn id="8" dur="1500" fill="hold"/>
                                        <p:tgtEl>
                                          <p:spTgt spid="86"/>
                                        </p:tgtEl>
                                        <p:attrNameLst>
                                          <p:attrName>ppt_y</p:attrName>
                                        </p:attrNameLst>
                                      </p:cBhvr>
                                      <p:tavLst>
                                        <p:tav tm="0">
                                          <p:val>
                                            <p:strVal val="#ppt_y"/>
                                          </p:val>
                                        </p:tav>
                                        <p:tav tm="100000">
                                          <p:val>
                                            <p:strVal val="#ppt_y"/>
                                          </p:val>
                                        </p:tav>
                                      </p:tavLst>
                                    </p:anim>
                                    <p:anim calcmode="lin" valueType="num">
                                      <p:cBhvr>
                                        <p:cTn id="9" dur="1500" fill="hold"/>
                                        <p:tgtEl>
                                          <p:spTgt spid="86"/>
                                        </p:tgtEl>
                                        <p:attrNameLst>
                                          <p:attrName>ppt_w</p:attrName>
                                        </p:attrNameLst>
                                      </p:cBhvr>
                                      <p:tavLst>
                                        <p:tav tm="0">
                                          <p:val>
                                            <p:fltVal val="0"/>
                                          </p:val>
                                        </p:tav>
                                        <p:tav tm="100000">
                                          <p:val>
                                            <p:strVal val="#ppt_w"/>
                                          </p:val>
                                        </p:tav>
                                      </p:tavLst>
                                    </p:anim>
                                    <p:anim calcmode="lin" valueType="num">
                                      <p:cBhvr>
                                        <p:cTn id="10" dur="1500" fill="hold"/>
                                        <p:tgtEl>
                                          <p:spTgt spid="86"/>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nodeType="afterEffect" presetClass="exit" presetSubtype="0" presetID="10" grpId="2" fill="hold">
                                  <p:stCondLst>
                                    <p:cond delay="0"/>
                                  </p:stCondLst>
                                  <p:iterate type="el" backwards="0">
                                    <p:tmAbs val="0"/>
                                  </p:iterate>
                                  <p:childTnLst>
                                    <p:animEffect filter="fade" transition="out">
                                      <p:cBhvr>
                                        <p:cTn id="13" dur="1000" fill="hold"/>
                                        <p:tgtEl>
                                          <p:spTgt spid="85"/>
                                        </p:tgtEl>
                                      </p:cBhvr>
                                    </p:animEffect>
                                    <p:set>
                                      <p:cBhvr>
                                        <p:cTn id="14" fill="hold">
                                          <p:stCondLst>
                                            <p:cond delay="999"/>
                                          </p:stCondLst>
                                        </p:cTn>
                                        <p:tgtEl>
                                          <p:spTgt spid="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 grpId="1"/>
      <p:bldP build="whole" bldLvl="1" animBg="1" rev="0" advAuto="0" spid="85" grpId="2"/>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76" name="Shape 176"/>
          <p:cNvSpPr/>
          <p:nvPr/>
        </p:nvSpPr>
        <p:spPr>
          <a:xfrm>
            <a:off x="518054" y="344421"/>
            <a:ext cx="11968692" cy="1027364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4000">
                <a:solidFill>
                  <a:srgbClr val="FFFC79"/>
                </a:solidFill>
              </a:rPr>
              <a:t>“Travelling in Malawi refreshed another belief, too: one I’ve been trying to banish all my life, but an observation I’ve been unable to avoid since my African childhood. It confounds my ideological beliefs, stubbornly refuses to fit my worldview, and has embarrassed my growing belief that there is no God. Now a confirmed atheist, I’ve become convinced of the enormous contribution that Christian evangelism makes in Africa … In Africa, Christianity changes people’s hearts. It brings a spiritual transformation. The rebirth is real. The change is good.”</a:t>
            </a:r>
            <a:endParaRPr sz="4000">
              <a:solidFill>
                <a:srgbClr val="FFFC79"/>
              </a:solidFill>
            </a:endParaRPr>
          </a:p>
          <a:p>
            <a:pPr lvl="0" marL="482600" marR="482600" algn="r" defTabSz="482600">
              <a:lnSpc>
                <a:spcPct val="130000"/>
              </a:lnSpc>
              <a:spcBef>
                <a:spcPts val="900"/>
              </a:spcBef>
              <a:defRPr sz="1800">
                <a:solidFill>
                  <a:srgbClr val="000000"/>
                </a:solidFill>
              </a:defRPr>
            </a:pPr>
            <a:r>
              <a:rPr sz="4000">
                <a:solidFill>
                  <a:srgbClr val="FFFFFF"/>
                </a:solidFill>
                <a:latin typeface="Gill Sans Light"/>
                <a:ea typeface="Gill Sans Light"/>
                <a:cs typeface="Gill Sans Light"/>
                <a:sym typeface="Gill Sans Light"/>
              </a:rPr>
              <a:t>Matthew Parris</a:t>
            </a:r>
          </a:p>
        </p:txBody>
      </p:sp>
      <p:sp>
        <p:nvSpPr>
          <p:cNvPr id="177" name="Shape 177"/>
          <p:cNvSpPr/>
          <p:nvPr/>
        </p:nvSpPr>
        <p:spPr>
          <a:xfrm>
            <a:off x="4881314" y="5748866"/>
            <a:ext cx="3242172"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sz="4000">
                <a:solidFill>
                  <a:srgbClr val="FFFFFF"/>
                </a:solidFill>
              </a:rPr>
              <a:t>Matthew Parris</a:t>
            </a:r>
          </a:p>
        </p:txBody>
      </p:sp>
      <p:pic>
        <p:nvPicPr>
          <p:cNvPr id="178" name="Matthew Parris.jpg"/>
          <p:cNvPicPr/>
          <p:nvPr/>
        </p:nvPicPr>
        <p:blipFill>
          <a:blip r:embed="rId2">
            <a:extLst/>
          </a:blip>
          <a:stretch>
            <a:fillRect/>
          </a:stretch>
        </p:blipFill>
        <p:spPr>
          <a:xfrm>
            <a:off x="5372100" y="2321791"/>
            <a:ext cx="2260600" cy="3052288"/>
          </a:xfrm>
          <a:prstGeom prst="rect">
            <a:avLst/>
          </a:prstGeom>
          <a:ln w="12700">
            <a:miter lim="400000"/>
          </a:ln>
          <a:effectLst>
            <a:outerShdw sx="100000" sy="100000" kx="0" ky="0" algn="b" rotWithShape="0" blurRad="127000" dist="355600" dir="2700000">
              <a:srgbClr val="000000">
                <a:alpha val="31000"/>
              </a:srgbClr>
            </a:outerShdw>
            <a:reflection blurRad="0" stA="50000" stPos="0" endA="0" endPos="40000" dist="0" dir="5400000" fadeDir="5400000" sx="100000" sy="-100000" kx="0" ky="0" algn="bl" rotWithShape="0"/>
          </a:effectLst>
        </p:spPr>
      </p:pic>
    </p:spTree>
  </p:cSld>
  <p:clrMapOvr>
    <a:masterClrMapping/>
  </p:clrMapOvr>
  <p:transition spd="slow" advClick="1">
    <p:fade thruBlk="1"/>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9" grpId="1" fill="hold">
                                  <p:stCondLst>
                                    <p:cond delay="0"/>
                                  </p:stCondLst>
                                  <p:iterate type="el" backwards="0">
                                    <p:tmAbs val="0"/>
                                  </p:iterate>
                                  <p:childTnLst>
                                    <p:animEffect filter="dissolve" transition="out">
                                      <p:cBhvr>
                                        <p:cTn id="6" dur="2000" fill="hold"/>
                                        <p:tgtEl>
                                          <p:spTgt spid="177"/>
                                        </p:tgtEl>
                                      </p:cBhvr>
                                    </p:animEffect>
                                    <p:set>
                                      <p:cBhvr>
                                        <p:cTn id="7" fill="hold">
                                          <p:stCondLst>
                                            <p:cond delay="1999"/>
                                          </p:stCondLst>
                                        </p:cTn>
                                        <p:tgtEl>
                                          <p:spTgt spid="177"/>
                                        </p:tgtEl>
                                        <p:attrNameLst>
                                          <p:attrName>style.visibility</p:attrName>
                                        </p:attrNameLst>
                                      </p:cBhvr>
                                      <p:to>
                                        <p:strVal val="hidden"/>
                                      </p:to>
                                    </p:set>
                                  </p:childTnLst>
                                </p:cTn>
                              </p:par>
                            </p:childTnLst>
                          </p:cTn>
                        </p:par>
                        <p:par>
                          <p:cTn id="8" fill="hold">
                            <p:stCondLst>
                              <p:cond delay="2000"/>
                            </p:stCondLst>
                            <p:childTnLst>
                              <p:par>
                                <p:cTn id="9" nodeType="afterEffect" presetClass="entr" presetSubtype="0" presetID="9" grpId="2" fill="hold">
                                  <p:stCondLst>
                                    <p:cond delay="0"/>
                                  </p:stCondLst>
                                  <p:iterate type="el" backwards="0">
                                    <p:tmAbs val="0"/>
                                  </p:iterate>
                                  <p:childTnLst>
                                    <p:set>
                                      <p:cBhvr>
                                        <p:cTn id="10" fill="hold"/>
                                        <p:tgtEl>
                                          <p:spTgt spid="176"/>
                                        </p:tgtEl>
                                        <p:attrNameLst>
                                          <p:attrName>style.visibility</p:attrName>
                                        </p:attrNameLst>
                                      </p:cBhvr>
                                      <p:to>
                                        <p:strVal val="visible"/>
                                      </p:to>
                                    </p:set>
                                    <p:animEffect filter="dissolve" transition="in">
                                      <p:cBhvr>
                                        <p:cTn id="11" dur="2000"/>
                                        <p:tgtEl>
                                          <p:spTgt spid="176"/>
                                        </p:tgtEl>
                                      </p:cBhvr>
                                    </p:animEffect>
                                  </p:childTnLst>
                                </p:cTn>
                              </p:par>
                            </p:childTnLst>
                          </p:cTn>
                        </p:par>
                        <p:par>
                          <p:cTn id="12" fill="hold">
                            <p:stCondLst>
                              <p:cond delay="4000"/>
                            </p:stCondLst>
                            <p:childTnLst>
                              <p:par>
                                <p:cTn id="13" nodeType="afterEffect" presetClass="exit" presetSubtype="0" presetID="10" grpId="3" fill="hold">
                                  <p:stCondLst>
                                    <p:cond delay="0"/>
                                  </p:stCondLst>
                                  <p:iterate type="el" backwards="0">
                                    <p:tmAbs val="0"/>
                                  </p:iterate>
                                  <p:childTnLst>
                                    <p:animEffect filter="fade" transition="out">
                                      <p:cBhvr>
                                        <p:cTn id="14" dur="2000" fill="hold"/>
                                        <p:tgtEl>
                                          <p:spTgt spid="178"/>
                                        </p:tgtEl>
                                      </p:cBhvr>
                                    </p:animEffect>
                                    <p:set>
                                      <p:cBhvr>
                                        <p:cTn id="15" fill="hold">
                                          <p:stCondLst>
                                            <p:cond delay="1999"/>
                                          </p:stCondLst>
                                        </p:cTn>
                                        <p:tgtEl>
                                          <p:spTgt spid="1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 grpId="2"/>
      <p:bldP build="whole" bldLvl="1" animBg="1" rev="0" advAuto="0" spid="178" grpId="3"/>
      <p:bldP build="whole" bldLvl="1" animBg="1" rev="0" advAuto="0" spid="177"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0" name="Shape 180"/>
          <p:cNvSpPr/>
          <p:nvPr/>
        </p:nvSpPr>
        <p:spPr>
          <a:xfrm>
            <a:off x="703047" y="4570744"/>
            <a:ext cx="11598706" cy="581190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just" defTabSz="482600">
              <a:lnSpc>
                <a:spcPct val="130000"/>
              </a:lnSpc>
              <a:spcBef>
                <a:spcPts val="900"/>
              </a:spcBef>
              <a:defRPr sz="1800">
                <a:solidFill>
                  <a:srgbClr val="000000"/>
                </a:solidFill>
              </a:defRPr>
            </a:pPr>
            <a:r>
              <a:rPr sz="5000">
                <a:solidFill>
                  <a:srgbClr val="FFFC79"/>
                </a:solidFill>
              </a:rPr>
              <a:t>“I believe in Christianity in the same way that I believe the sun has risen. Not only because I see it, but because by it, I see everything else.”</a:t>
            </a:r>
            <a:endParaRPr sz="5000">
              <a:solidFill>
                <a:srgbClr val="FFFC79"/>
              </a:solidFill>
            </a:endParaRPr>
          </a:p>
          <a:p>
            <a:pPr lvl="0" marL="482600" marR="482600" algn="r" defTabSz="482600">
              <a:lnSpc>
                <a:spcPct val="130000"/>
              </a:lnSpc>
              <a:spcBef>
                <a:spcPts val="900"/>
              </a:spcBef>
              <a:defRPr sz="1800">
                <a:solidFill>
                  <a:srgbClr val="000000"/>
                </a:solidFill>
              </a:defRPr>
            </a:pPr>
            <a:r>
              <a:rPr sz="5000">
                <a:solidFill>
                  <a:srgbClr val="FFFFFF"/>
                </a:solidFill>
                <a:latin typeface="Gill Sans Light"/>
                <a:ea typeface="Gill Sans Light"/>
                <a:cs typeface="Gill Sans Light"/>
                <a:sym typeface="Gill Sans Light"/>
              </a:rPr>
              <a:t>C. S. Lewis</a:t>
            </a:r>
          </a:p>
        </p:txBody>
      </p:sp>
      <p:pic>
        <p:nvPicPr>
          <p:cNvPr id="181" name="pasted-image.png"/>
          <p:cNvPicPr/>
          <p:nvPr/>
        </p:nvPicPr>
        <p:blipFill>
          <a:blip r:embed="rId2">
            <a:extLst/>
          </a:blip>
          <a:stretch>
            <a:fillRect/>
          </a:stretch>
        </p:blipFill>
        <p:spPr>
          <a:xfrm>
            <a:off x="0" y="-4335801"/>
            <a:ext cx="13004801" cy="8671602"/>
          </a:xfrm>
          <a:prstGeom prst="rect">
            <a:avLst/>
          </a:prstGeom>
          <a:ln w="12700">
            <a:miter lim="400000"/>
          </a:ln>
        </p:spPr>
      </p:pic>
    </p:spTree>
  </p:cSld>
  <p:clrMapOvr>
    <a:masterClrMapping/>
  </p:clrMapOvr>
  <p:transition spd="slow" advClick="1">
    <p:fade thruBlk="1"/>
  </p:transition>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3" name="Shape 183"/>
          <p:cNvSpPr/>
          <p:nvPr/>
        </p:nvSpPr>
        <p:spPr>
          <a:xfrm>
            <a:off x="3546433" y="1981740"/>
            <a:ext cx="8356601" cy="649387"/>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www.rzim.ca</a:t>
            </a:r>
          </a:p>
        </p:txBody>
      </p:sp>
      <p:pic>
        <p:nvPicPr>
          <p:cNvPr id="184" name="droppedImage.tiff"/>
          <p:cNvPicPr/>
          <p:nvPr/>
        </p:nvPicPr>
        <p:blipFill>
          <a:blip r:embed="rId2">
            <a:extLst/>
          </a:blip>
          <a:stretch>
            <a:fillRect/>
          </a:stretch>
        </p:blipFill>
        <p:spPr>
          <a:xfrm>
            <a:off x="2104718" y="1651000"/>
            <a:ext cx="1310868" cy="1310868"/>
          </a:xfrm>
          <a:prstGeom prst="rect">
            <a:avLst/>
          </a:prstGeom>
          <a:ln w="12700">
            <a:miter lim="400000"/>
          </a:ln>
        </p:spPr>
      </p:pic>
      <p:pic>
        <p:nvPicPr>
          <p:cNvPr id="185" name="droppedImage.tiff"/>
          <p:cNvPicPr/>
          <p:nvPr/>
        </p:nvPicPr>
        <p:blipFill>
          <a:blip r:embed="rId3">
            <a:extLst/>
          </a:blip>
          <a:stretch>
            <a:fillRect/>
          </a:stretch>
        </p:blipFill>
        <p:spPr>
          <a:xfrm>
            <a:off x="2280498" y="3063467"/>
            <a:ext cx="959307" cy="959307"/>
          </a:xfrm>
          <a:prstGeom prst="rect">
            <a:avLst/>
          </a:prstGeom>
          <a:ln w="12700">
            <a:miter lim="400000"/>
          </a:ln>
        </p:spPr>
      </p:pic>
      <p:sp>
        <p:nvSpPr>
          <p:cNvPr id="186" name="Shape 186"/>
          <p:cNvSpPr/>
          <p:nvPr/>
        </p:nvSpPr>
        <p:spPr>
          <a:xfrm>
            <a:off x="3546433" y="3123970"/>
            <a:ext cx="8356601" cy="838300"/>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@andygbannister</a:t>
            </a:r>
          </a:p>
        </p:txBody>
      </p:sp>
      <p:pic>
        <p:nvPicPr>
          <p:cNvPr id="187" name="droppedImage.tiff"/>
          <p:cNvPicPr/>
          <p:nvPr/>
        </p:nvPicPr>
        <p:blipFill>
          <a:blip r:embed="rId4">
            <a:extLst/>
          </a:blip>
          <a:stretch>
            <a:fillRect/>
          </a:stretch>
        </p:blipFill>
        <p:spPr>
          <a:xfrm>
            <a:off x="2253636" y="4463210"/>
            <a:ext cx="1013032" cy="1005179"/>
          </a:xfrm>
          <a:prstGeom prst="rect">
            <a:avLst/>
          </a:prstGeom>
          <a:ln w="12700">
            <a:miter lim="400000"/>
          </a:ln>
        </p:spPr>
      </p:pic>
      <p:sp>
        <p:nvSpPr>
          <p:cNvPr id="188" name="Shape 188"/>
          <p:cNvSpPr/>
          <p:nvPr/>
        </p:nvSpPr>
        <p:spPr>
          <a:xfrm>
            <a:off x="3546433" y="4546649"/>
            <a:ext cx="8356601" cy="838300"/>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algn="l"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facebook.com/andygbannister</a:t>
            </a:r>
          </a:p>
        </p:txBody>
      </p:sp>
      <p:sp>
        <p:nvSpPr>
          <p:cNvPr id="189" name="Shape 189"/>
          <p:cNvSpPr/>
          <p:nvPr/>
        </p:nvSpPr>
        <p:spPr>
          <a:xfrm>
            <a:off x="1428608" y="799603"/>
            <a:ext cx="10099776" cy="5156735"/>
          </a:xfrm>
          <a:prstGeom prst="roundRect">
            <a:avLst>
              <a:gd name="adj" fmla="val 15717"/>
            </a:avLst>
          </a:prstGeom>
          <a:ln w="63500">
            <a:solidFill>
              <a:srgbClr val="FFFFFF"/>
            </a:solidFill>
            <a:miter lim="400000"/>
          </a:ln>
        </p:spPr>
        <p:txBody>
          <a:bodyPr lIns="0" tIns="0" rIns="0" bIns="0" anchor="ctr"/>
          <a:lstStyle/>
          <a:p>
            <a:pPr lvl="0">
              <a:defRPr sz="2400">
                <a:effectLst>
                  <a:outerShdw sx="100000" sy="100000" kx="0" ky="0" algn="b" rotWithShape="0" blurRad="38100" dist="12700" dir="5400000">
                    <a:srgbClr val="000000">
                      <a:alpha val="50000"/>
                    </a:srgbClr>
                  </a:outerShdw>
                </a:effectLst>
              </a:defRPr>
            </a:pPr>
          </a:p>
        </p:txBody>
      </p:sp>
      <p:sp>
        <p:nvSpPr>
          <p:cNvPr id="190" name="Shape 190"/>
          <p:cNvSpPr/>
          <p:nvPr/>
        </p:nvSpPr>
        <p:spPr>
          <a:xfrm>
            <a:off x="4445000" y="406400"/>
            <a:ext cx="4066993" cy="838300"/>
          </a:xfrm>
          <a:prstGeom prst="rect">
            <a:avLst/>
          </a:prstGeom>
          <a:solidFill/>
          <a:ln w="25400">
            <a:miter lim="400000"/>
          </a:ln>
        </p:spPr>
        <p:txBody>
          <a:bodyPr lIns="0" tIns="0" rIns="0" bIns="0" anchor="ctr"/>
          <a:lstStyle/>
          <a:p>
            <a:pPr lvl="0">
              <a:defRPr sz="2400">
                <a:effectLst>
                  <a:outerShdw sx="100000" sy="100000" kx="0" ky="0" algn="b" rotWithShape="0" blurRad="38100" dist="12700" dir="5400000">
                    <a:srgbClr val="000000">
                      <a:alpha val="50000"/>
                    </a:srgbClr>
                  </a:outerShdw>
                </a:effectLst>
              </a:defRPr>
            </a:pPr>
          </a:p>
        </p:txBody>
      </p:sp>
      <p:pic>
        <p:nvPicPr>
          <p:cNvPr id="191" name="droppedImage.tiff"/>
          <p:cNvPicPr/>
          <p:nvPr/>
        </p:nvPicPr>
        <p:blipFill>
          <a:blip r:embed="rId5">
            <a:extLst/>
          </a:blip>
          <a:stretch>
            <a:fillRect/>
          </a:stretch>
        </p:blipFill>
        <p:spPr>
          <a:xfrm>
            <a:off x="4720412" y="317500"/>
            <a:ext cx="3563976" cy="1019374"/>
          </a:xfrm>
          <a:prstGeom prst="rect">
            <a:avLst/>
          </a:prstGeom>
          <a:ln w="12700">
            <a:miter lim="400000"/>
          </a:ln>
          <a:effectLst>
            <a:reflection blurRad="0" stA="20468" stPos="0" endA="0" endPos="40000" dist="0" dir="5400000" fadeDir="5400000" sx="100000" sy="-100000" kx="0" ky="0" algn="bl" rotWithShape="0"/>
          </a:effectLst>
        </p:spPr>
      </p:pic>
      <p:pic>
        <p:nvPicPr>
          <p:cNvPr id="192" name="pasted-image.tif"/>
          <p:cNvPicPr/>
          <p:nvPr/>
        </p:nvPicPr>
        <p:blipFill>
          <a:blip r:embed="rId6">
            <a:extLst/>
          </a:blip>
          <a:stretch>
            <a:fillRect/>
          </a:stretch>
        </p:blipFill>
        <p:spPr>
          <a:xfrm>
            <a:off x="1677084" y="6270426"/>
            <a:ext cx="9650632" cy="2379967"/>
          </a:xfrm>
          <a:prstGeom prst="rect">
            <a:avLst/>
          </a:prstGeom>
          <a:ln w="12700">
            <a:miter lim="400000"/>
          </a:ln>
        </p:spPr>
      </p:pic>
      <p:sp>
        <p:nvSpPr>
          <p:cNvPr id="193" name="Shape 193"/>
          <p:cNvSpPr/>
          <p:nvPr/>
        </p:nvSpPr>
        <p:spPr>
          <a:xfrm>
            <a:off x="2324100" y="8686899"/>
            <a:ext cx="8356600" cy="838300"/>
          </a:xfrm>
          <a:prstGeom prst="rect">
            <a:avLst/>
          </a:prstGeom>
          <a:ln w="12700">
            <a:miter lim="400000"/>
          </a:ln>
          <a:effectLst>
            <a:outerShdw sx="100000" sy="100000" kx="0" ky="0" algn="b" rotWithShape="0" blurRad="50800" dist="38100" dir="5520000">
              <a:srgbClr val="000000">
                <a:alpha val="50000"/>
              </a:srgbClr>
            </a:outerShdw>
          </a:effectLst>
          <a:extLst>
            <a:ext uri="{C572A759-6A51-4108-AA02-DFA0A04FC94B}">
              <ma14:wrappingTextBoxFlag xmlns:ma14="http://schemas.microsoft.com/office/mac/drawingml/2011/main" val="1"/>
            </a:ext>
          </a:extLst>
        </p:spPr>
        <p:txBody>
          <a:bodyPr lIns="0" tIns="0" rIns="0" bIns="0"/>
          <a:lstStyle>
            <a:lvl1pPr defTabSz="622300">
              <a:lnSpc>
                <a:spcPts val="4800"/>
              </a:lnSpc>
              <a:tabLst>
                <a:tab pos="1460500" algn="l"/>
              </a:tabLst>
              <a:defRPr>
                <a:solidFill>
                  <a:srgbClr val="F5EC00"/>
                </a:solidFill>
              </a:defRPr>
            </a:lvl1pPr>
          </a:lstStyle>
          <a:p>
            <a:pPr lvl="0">
              <a:defRPr sz="1800">
                <a:solidFill>
                  <a:srgbClr val="000000"/>
                </a:solidFill>
              </a:defRPr>
            </a:pPr>
            <a:r>
              <a:rPr sz="4000">
                <a:solidFill>
                  <a:srgbClr val="F5EC00"/>
                </a:solidFill>
              </a:rPr>
              <a:t>www.burningquestions.ca</a:t>
            </a:r>
          </a:p>
        </p:txBody>
      </p:sp>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88" name="droppedImage.pdf"/>
          <p:cNvPicPr/>
          <p:nvPr/>
        </p:nvPicPr>
        <p:blipFill>
          <a:blip r:embed="rId2">
            <a:extLst/>
          </a:blip>
          <a:stretch>
            <a:fillRect/>
          </a:stretch>
        </p:blipFill>
        <p:spPr>
          <a:xfrm>
            <a:off x="1769045" y="2130724"/>
            <a:ext cx="9474274" cy="3467946"/>
          </a:xfrm>
          <a:prstGeom prst="rect">
            <a:avLst/>
          </a:prstGeom>
          <a:ln w="12700">
            <a:miter lim="400000"/>
          </a:ln>
        </p:spPr>
      </p:pic>
      <p:sp>
        <p:nvSpPr>
          <p:cNvPr id="89" name="Shape 89"/>
          <p:cNvSpPr/>
          <p:nvPr/>
        </p:nvSpPr>
        <p:spPr>
          <a:xfrm>
            <a:off x="534522" y="6578600"/>
            <a:ext cx="11938001" cy="1930400"/>
          </a:xfrm>
          <a:prstGeom prst="rect">
            <a:avLst/>
          </a:prstGeom>
          <a:ln w="12700">
            <a:miter lim="400000"/>
          </a:ln>
          <a:effectLst>
            <a:outerShdw sx="100000" sy="100000" kx="0" ky="0" algn="b" rotWithShape="0" blurRad="127000" dist="355600" dir="2700000">
              <a:srgbClr val="000000">
                <a:alpha val="31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lnSpc>
                <a:spcPts val="7200"/>
              </a:lnSpc>
              <a:tabLst>
                <a:tab pos="1066800" algn="l"/>
              </a:tabLst>
              <a:defRPr sz="1800">
                <a:solidFill>
                  <a:srgbClr val="000000"/>
                </a:solidFill>
              </a:defRPr>
            </a:pPr>
            <a:r>
              <a:rPr sz="6000">
                <a:solidFill>
                  <a:srgbClr val="F5EC00"/>
                </a:solidFill>
                <a:latin typeface="Gill Sans SemiBold"/>
                <a:ea typeface="Gill Sans SemiBold"/>
                <a:cs typeface="Gill Sans SemiBold"/>
                <a:sym typeface="Gill Sans SemiBold"/>
              </a:rPr>
              <a:t>Rumours of God’s death have</a:t>
            </a:r>
            <a:endParaRPr sz="6000">
              <a:solidFill>
                <a:srgbClr val="F5EC00"/>
              </a:solidFill>
              <a:latin typeface="Gill Sans SemiBold"/>
              <a:ea typeface="Gill Sans SemiBold"/>
              <a:cs typeface="Gill Sans SemiBold"/>
              <a:sym typeface="Gill Sans SemiBold"/>
            </a:endParaRPr>
          </a:p>
          <a:p>
            <a:pPr lvl="0" defTabSz="457200">
              <a:lnSpc>
                <a:spcPts val="7200"/>
              </a:lnSpc>
              <a:tabLst>
                <a:tab pos="1066800" algn="l"/>
              </a:tabLst>
              <a:defRPr sz="1800">
                <a:solidFill>
                  <a:srgbClr val="000000"/>
                </a:solidFill>
              </a:defRPr>
            </a:pPr>
            <a:r>
              <a:rPr sz="6000">
                <a:solidFill>
                  <a:srgbClr val="F5EC00"/>
                </a:solidFill>
                <a:latin typeface="Gill Sans SemiBold"/>
                <a:ea typeface="Gill Sans SemiBold"/>
                <a:cs typeface="Gill Sans SemiBold"/>
                <a:sym typeface="Gill Sans SemiBold"/>
              </a:rPr>
              <a:t>been greatly exaggerated</a:t>
            </a:r>
          </a:p>
        </p:txBody>
      </p:sp>
    </p:spTree>
  </p:cSld>
  <p:clrMapOvr>
    <a:masterClrMapping/>
  </p:clrMapOvr>
  <p:transition spd="slow" advClick="1">
    <p:fade thruBlk="1"/>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91" name="pasted-image.png"/>
          <p:cNvPicPr/>
          <p:nvPr/>
        </p:nvPicPr>
        <p:blipFill>
          <a:blip r:embed="rId2">
            <a:extLst/>
          </a:blip>
          <a:stretch>
            <a:fillRect/>
          </a:stretch>
        </p:blipFill>
        <p:spPr>
          <a:xfrm>
            <a:off x="3617125" y="276225"/>
            <a:ext cx="5770550" cy="9201150"/>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slow" advClick="1">
    <p:fade thruBlk="1"/>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grpSp>
        <p:nvGrpSpPr>
          <p:cNvPr id="95" name="Group 95"/>
          <p:cNvGrpSpPr/>
          <p:nvPr/>
        </p:nvGrpSpPr>
        <p:grpSpPr>
          <a:xfrm>
            <a:off x="2981812" y="608740"/>
            <a:ext cx="7023961" cy="7023960"/>
            <a:chOff x="0" y="0"/>
            <a:chExt cx="7023959" cy="7023959"/>
          </a:xfrm>
        </p:grpSpPr>
        <p:pic>
          <p:nvPicPr>
            <p:cNvPr id="93" name="pasted-image.png"/>
            <p:cNvPicPr/>
            <p:nvPr/>
          </p:nvPicPr>
          <p:blipFill>
            <a:blip r:embed="rId2">
              <a:extLst/>
            </a:blip>
            <a:stretch>
              <a:fillRect/>
            </a:stretch>
          </p:blipFill>
          <p:spPr>
            <a:xfrm>
              <a:off x="934074" y="934074"/>
              <a:ext cx="5155812" cy="5155812"/>
            </a:xfrm>
            <a:prstGeom prst="rect">
              <a:avLst/>
            </a:prstGeom>
            <a:ln w="12700" cap="flat">
              <a:noFill/>
              <a:miter lim="400000"/>
            </a:ln>
            <a:effectLst/>
          </p:spPr>
        </p:pic>
        <p:sp>
          <p:nvSpPr>
            <p:cNvPr id="94" name="Shape 94"/>
            <p:cNvSpPr/>
            <p:nvPr/>
          </p:nvSpPr>
          <p:spPr>
            <a:xfrm>
              <a:off x="0" y="0"/>
              <a:ext cx="7023960" cy="702396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rgbClr val="FF2600"/>
              </a:solidFill>
              <a:prstDash val="solid"/>
              <a:miter lim="400000"/>
            </a:ln>
            <a:effectLst>
              <a:reflection blurRad="0" stA="50000" stPos="0" endA="0" endPos="40000" dist="0" dir="5400000" fadeDir="5400000" sx="100000" sy="-100000" kx="0" ky="0" algn="bl" rotWithShape="0"/>
            </a:effectLst>
          </p:spPr>
          <p:txBody>
            <a:bodyPr wrap="square" lIns="0" tIns="0" rIns="0" bIns="0" numCol="1" anchor="ctr">
              <a:noAutofit/>
            </a:bodyPr>
            <a:lstStyle/>
            <a:p>
              <a:pPr lvl="0">
                <a:defRPr sz="2800">
                  <a:effectLst>
                    <a:outerShdw sx="100000" sy="100000" kx="0" ky="0" algn="b" rotWithShape="0" blurRad="38100" dist="12700" dir="5400000">
                      <a:srgbClr val="000000">
                        <a:alpha val="50000"/>
                      </a:srgbClr>
                    </a:outerShdw>
                  </a:effectLst>
                </a:defRPr>
              </a:pPr>
            </a:p>
          </p:txBody>
        </p:sp>
      </p:grpSp>
      <p:sp>
        <p:nvSpPr>
          <p:cNvPr id="96" name="Shape 96"/>
          <p:cNvSpPr/>
          <p:nvPr/>
        </p:nvSpPr>
        <p:spPr>
          <a:xfrm>
            <a:off x="327942" y="7632700"/>
            <a:ext cx="12331701" cy="180340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solidFill>
                  <a:srgbClr val="000000"/>
                </a:solidFill>
              </a:defRPr>
            </a:pPr>
            <a:r>
              <a:rPr sz="6900">
                <a:solidFill>
                  <a:srgbClr val="F5EC00"/>
                </a:solidFill>
                <a:latin typeface="Gill Sans SemiBold"/>
                <a:ea typeface="Gill Sans SemiBold"/>
                <a:cs typeface="Gill Sans SemiBold"/>
                <a:sym typeface="Gill Sans SemiBold"/>
              </a:rPr>
              <a:t>What </a:t>
            </a:r>
            <a:r>
              <a:rPr i="1" sz="6900">
                <a:solidFill>
                  <a:srgbClr val="F5EC00"/>
                </a:solidFill>
                <a:latin typeface="Gill Sans SemiBold"/>
                <a:ea typeface="Gill Sans SemiBold"/>
                <a:cs typeface="Gill Sans SemiBold"/>
                <a:sym typeface="Gill Sans SemiBold"/>
              </a:rPr>
              <a:t>is</a:t>
            </a:r>
            <a:r>
              <a:rPr sz="6900">
                <a:solidFill>
                  <a:srgbClr val="F5EC00"/>
                </a:solidFill>
                <a:latin typeface="Gill Sans SemiBold"/>
                <a:ea typeface="Gill Sans SemiBold"/>
                <a:cs typeface="Gill Sans SemiBold"/>
                <a:sym typeface="Gill Sans SemiBold"/>
              </a:rPr>
              <a:t> Atheism?</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98" name="Shape 98"/>
          <p:cNvSpPr/>
          <p:nvPr/>
        </p:nvSpPr>
        <p:spPr>
          <a:xfrm>
            <a:off x="1514012" y="3585847"/>
            <a:ext cx="9976776" cy="339109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482600" marR="482600" algn="r" defTabSz="482600">
              <a:lnSpc>
                <a:spcPct val="130000"/>
              </a:lnSpc>
              <a:spcBef>
                <a:spcPts val="900"/>
              </a:spcBef>
              <a:defRPr sz="1800">
                <a:solidFill>
                  <a:srgbClr val="000000"/>
                </a:solidFill>
              </a:defRPr>
            </a:pPr>
            <a:r>
              <a:rPr sz="7000">
                <a:solidFill>
                  <a:srgbClr val="FFFFFF"/>
                </a:solidFill>
              </a:rPr>
              <a:t>Our belief is not a belief.</a:t>
            </a:r>
            <a:endParaRPr sz="7000">
              <a:solidFill>
                <a:srgbClr val="FFFFFF"/>
              </a:solidFill>
            </a:endParaRPr>
          </a:p>
          <a:p>
            <a:pPr lvl="0" marL="482600" marR="482600" algn="r" defTabSz="482600">
              <a:lnSpc>
                <a:spcPct val="130000"/>
              </a:lnSpc>
              <a:spcBef>
                <a:spcPts val="900"/>
              </a:spcBef>
              <a:defRPr sz="1800">
                <a:solidFill>
                  <a:srgbClr val="000000"/>
                </a:solidFill>
              </a:defRPr>
            </a:pPr>
            <a:r>
              <a:rPr sz="4600">
                <a:solidFill>
                  <a:srgbClr val="FFFFFF"/>
                </a:solidFill>
                <a:latin typeface="Gill Sans Light"/>
                <a:ea typeface="Gill Sans Light"/>
                <a:cs typeface="Gill Sans Light"/>
                <a:sym typeface="Gill Sans Light"/>
              </a:rPr>
              <a:t>- Christopher Hitchens</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00" name="Shape 100"/>
          <p:cNvSpPr/>
          <p:nvPr/>
        </p:nvSpPr>
        <p:spPr>
          <a:xfrm>
            <a:off x="533929" y="2942001"/>
            <a:ext cx="11936942" cy="471626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482600" marR="482600" algn="l" defTabSz="482600">
              <a:lnSpc>
                <a:spcPct val="130000"/>
              </a:lnSpc>
              <a:spcBef>
                <a:spcPts val="900"/>
              </a:spcBef>
              <a:defRPr sz="7000"/>
            </a:lvl1pPr>
          </a:lstStyle>
          <a:p>
            <a:pPr lvl="0">
              <a:defRPr sz="1800">
                <a:solidFill>
                  <a:srgbClr val="000000"/>
                </a:solidFill>
              </a:defRPr>
            </a:pPr>
            <a:r>
              <a:rPr sz="7000">
                <a:solidFill>
                  <a:srgbClr val="FFFFFF"/>
                </a:solidFill>
              </a:rPr>
              <a:t>“Atheism isn’t a claim. It’s just non-belief in the claim ‘There is a god.’”</a:t>
            </a:r>
          </a:p>
        </p:txBody>
      </p:sp>
    </p:spTree>
  </p:cSld>
  <p:clrMapOvr>
    <a:masterClrMapping/>
  </p:clrMapOvr>
  <p:transition spd="slow" advClick="1">
    <p:push dir="l"/>
  </p:transition>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FF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